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-v2" ContentType="image/gi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50" r:id="rId2"/>
  </p:sldMasterIdLst>
  <p:notesMasterIdLst>
    <p:notesMasterId r:id="rId18"/>
  </p:notesMasterIdLst>
  <p:sldIdLst>
    <p:sldId id="276" r:id="rId3"/>
    <p:sldId id="258" r:id="rId4"/>
    <p:sldId id="259" r:id="rId5"/>
    <p:sldId id="273" r:id="rId6"/>
    <p:sldId id="275" r:id="rId7"/>
    <p:sldId id="261" r:id="rId8"/>
    <p:sldId id="262" r:id="rId9"/>
    <p:sldId id="263" r:id="rId10"/>
    <p:sldId id="264" r:id="rId11"/>
    <p:sldId id="265" r:id="rId12"/>
    <p:sldId id="256" r:id="rId13"/>
    <p:sldId id="266" r:id="rId14"/>
    <p:sldId id="267" r:id="rId15"/>
    <p:sldId id="271" r:id="rId16"/>
    <p:sldId id="26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dman, Katharine" initials="RK" lastIdx="62" clrIdx="0">
    <p:extLst>
      <p:ext uri="{19B8F6BF-5375-455C-9EA6-DF929625EA0E}">
        <p15:presenceInfo xmlns:p15="http://schemas.microsoft.com/office/powerpoint/2012/main" userId="S::k.redman@unesco.org::9be8eccb-02e2-4986-899f-8c86fce265c9" providerId="AD"/>
      </p:ext>
    </p:extLst>
  </p:cmAuthor>
  <p:cmAuthor id="2" name="Kay Garcia" initials="KG" lastIdx="11" clrIdx="1">
    <p:extLst>
      <p:ext uri="{19B8F6BF-5375-455C-9EA6-DF929625EA0E}">
        <p15:presenceInfo xmlns:p15="http://schemas.microsoft.com/office/powerpoint/2012/main" userId="S::kgarcia@fhi360.org::60090a31-9793-432d-bbd3-644785c35bd0" providerId="AD"/>
      </p:ext>
    </p:extLst>
  </p:cmAuthor>
  <p:cmAuthor id="3" name="Manos Antoninis" initials="MA" lastIdx="5" clrIdx="2">
    <p:extLst>
      <p:ext uri="{19B8F6BF-5375-455C-9EA6-DF929625EA0E}">
        <p15:presenceInfo xmlns:p15="http://schemas.microsoft.com/office/powerpoint/2012/main" userId="0e45105f9c40a3b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126C"/>
    <a:srgbClr val="203F9B"/>
    <a:srgbClr val="C72131"/>
    <a:srgbClr val="8CC63F"/>
    <a:srgbClr val="48A6A3"/>
    <a:srgbClr val="02A452"/>
    <a:srgbClr val="0399DF"/>
    <a:srgbClr val="7C3135"/>
    <a:srgbClr val="7193A7"/>
    <a:srgbClr val="DD6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58"/>
    <p:restoredTop sz="80000" autoAdjust="0"/>
  </p:normalViewPr>
  <p:slideViewPr>
    <p:cSldViewPr snapToGrid="0" snapToObjects="1">
      <p:cViewPr varScale="1">
        <p:scale>
          <a:sx n="86" d="100"/>
          <a:sy n="86" d="100"/>
        </p:scale>
        <p:origin x="1134" y="102"/>
      </p:cViewPr>
      <p:guideLst/>
    </p:cSldViewPr>
  </p:slid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F161F-E150-CC47-A27A-94890F740226}" type="datetimeFigureOut">
              <a:rPr lang="en-US" smtClean="0"/>
              <a:t>7/9/2020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C8105E-9D10-F14B-98AE-5F4BFB059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206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1307CE-2D6A-4BC9-B074-764375E248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948D4A-CB18-406B-A679-A82E9A1E924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49B500-1828-4B8E-B9DC-2B3FB76468C8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1FD075E-9F77-46B6-9EF7-B59E63834C3A}" type="slidenum">
              <a:t>1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269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831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805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489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069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5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552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824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7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spc="3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31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4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58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16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C8105E-9D10-F14B-98AE-5F4BFB0592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656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86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1A0F3D2-307D-AD46-AF2B-B62B3CC83B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424" y="1098887"/>
            <a:ext cx="11128996" cy="5262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95000"/>
              </a:lnSpc>
              <a:buNone/>
              <a:defRPr sz="3600" b="1" i="0" spc="80" baseline="0">
                <a:solidFill>
                  <a:schemeClr val="tx2"/>
                </a:solidFill>
                <a:latin typeface="Museo 700" panose="02000000000000000000" pitchFamily="2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CA" noProof="0" dirty="0"/>
              <a:t>TITLE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0D1A3852-F60F-E04D-B712-7C5F85FAC44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8972" y="2686864"/>
            <a:ext cx="8329613" cy="3582988"/>
          </a:xfrm>
          <a:prstGeom prst="rect">
            <a:avLst/>
          </a:prstGeom>
        </p:spPr>
        <p:txBody>
          <a:bodyPr/>
          <a:lstStyle>
            <a:lvl1pPr marL="287338" indent="-276225">
              <a:lnSpc>
                <a:spcPct val="114000"/>
              </a:lnSpc>
              <a:spcAft>
                <a:spcPts val="1200"/>
              </a:spcAft>
              <a:buClr>
                <a:schemeClr val="accent5"/>
              </a:buClr>
              <a:buFont typeface="Wingdings" pitchFamily="2" charset="2"/>
              <a:buChar char="§"/>
              <a:tabLst/>
              <a:defRPr sz="2400" b="0" i="0">
                <a:solidFill>
                  <a:schemeClr val="tx1"/>
                </a:solidFill>
                <a:latin typeface="Museo 300" panose="02000000000000000000" pitchFamily="2" charset="77"/>
                <a:cs typeface="Arial" panose="020B0604020202020204" pitchFamily="34" charset="0"/>
              </a:defRPr>
            </a:lvl1pPr>
            <a:lvl2pPr marL="749300" indent="-288925">
              <a:lnSpc>
                <a:spcPct val="114000"/>
              </a:lnSpc>
              <a:spcAft>
                <a:spcPts val="1200"/>
              </a:spcAft>
              <a:buClr>
                <a:schemeClr val="accent5"/>
              </a:buClr>
              <a:buFont typeface="Wingdings" pitchFamily="2" charset="2"/>
              <a:buChar char="§"/>
              <a:tabLst/>
              <a:defRPr sz="2400" b="0" i="0">
                <a:solidFill>
                  <a:schemeClr val="tx1"/>
                </a:solidFill>
                <a:latin typeface="Museo 300" panose="02000000000000000000" pitchFamily="2" charset="77"/>
                <a:cs typeface="Arial" panose="020B0604020202020204" pitchFamily="34" charset="0"/>
              </a:defRPr>
            </a:lvl2pPr>
            <a:lvl3pPr marL="1200150" indent="-277813">
              <a:lnSpc>
                <a:spcPct val="114000"/>
              </a:lnSpc>
              <a:spcAft>
                <a:spcPts val="1200"/>
              </a:spcAft>
              <a:buClr>
                <a:schemeClr val="accent5"/>
              </a:buClr>
              <a:buFont typeface="Wingdings" pitchFamily="2" charset="2"/>
              <a:buChar char="§"/>
              <a:tabLst/>
              <a:defRPr sz="2400" b="0" i="0">
                <a:solidFill>
                  <a:schemeClr val="tx1"/>
                </a:solidFill>
                <a:latin typeface="Museo 300" panose="02000000000000000000" pitchFamily="2" charset="77"/>
                <a:cs typeface="Arial" panose="020B0604020202020204" pitchFamily="34" charset="0"/>
              </a:defRPr>
            </a:lvl3pPr>
            <a:lvl4pPr marL="1662113" indent="-288925">
              <a:lnSpc>
                <a:spcPct val="114000"/>
              </a:lnSpc>
              <a:spcAft>
                <a:spcPts val="1200"/>
              </a:spcAft>
              <a:buClr>
                <a:schemeClr val="accent5"/>
              </a:buClr>
              <a:buFont typeface="Wingdings" pitchFamily="2" charset="2"/>
              <a:buChar char="§"/>
              <a:tabLst/>
              <a:defRPr sz="2400" b="0" i="0">
                <a:solidFill>
                  <a:schemeClr val="tx1"/>
                </a:solidFill>
                <a:latin typeface="Museo 300" panose="02000000000000000000" pitchFamily="2" charset="77"/>
                <a:cs typeface="Arial" panose="020B0604020202020204" pitchFamily="34" charset="0"/>
              </a:defRPr>
            </a:lvl4pPr>
            <a:lvl5pPr marL="2124075" indent="-288925">
              <a:lnSpc>
                <a:spcPct val="114000"/>
              </a:lnSpc>
              <a:spcAft>
                <a:spcPts val="1200"/>
              </a:spcAft>
              <a:buClr>
                <a:schemeClr val="accent5"/>
              </a:buClr>
              <a:buFont typeface="Wingdings" pitchFamily="2" charset="2"/>
              <a:buChar char="§"/>
              <a:tabLst/>
              <a:defRPr sz="2400" b="0" i="0">
                <a:solidFill>
                  <a:schemeClr val="tx1"/>
                </a:solidFill>
                <a:latin typeface="Museo 300" panose="02000000000000000000" pitchFamily="2" charset="77"/>
                <a:cs typeface="Arial" panose="020B0604020202020204" pitchFamily="34" charset="0"/>
              </a:defRPr>
            </a:lvl5pPr>
          </a:lstStyle>
          <a:p>
            <a:pPr lvl="0"/>
            <a:r>
              <a:rPr lang="en-CA" noProof="0" dirty="0"/>
              <a:t>Click to 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97C0E4-85E5-1D4C-9286-D591314D14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1653654"/>
            <a:ext cx="11128995" cy="577081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110000"/>
              </a:lnSpc>
              <a:buNone/>
              <a:defRPr sz="3600" b="0" i="0" spc="60" baseline="0">
                <a:solidFill>
                  <a:schemeClr val="tx2"/>
                </a:solidFill>
                <a:latin typeface="Museo 300" panose="02000000000000000000" pitchFamily="2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CA" noProof="0" dirty="0"/>
              <a:t>Subtitle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B0676B-78BA-B14B-B205-F5A333F278F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01125" y="3768725"/>
            <a:ext cx="2805113" cy="25019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400" spc="60" baseline="0">
                <a:solidFill>
                  <a:schemeClr val="accent1"/>
                </a:solidFill>
                <a:latin typeface="Museo 500" panose="02000000000000000000" pitchFamily="2" charset="77"/>
              </a:defRPr>
            </a:lvl1pPr>
            <a:lvl2pPr marL="457200" indent="0">
              <a:buNone/>
              <a:defRPr sz="1600">
                <a:solidFill>
                  <a:schemeClr val="accent1"/>
                </a:solidFill>
              </a:defRPr>
            </a:lvl2pPr>
            <a:lvl3pPr marL="914400" indent="0">
              <a:buNone/>
              <a:defRPr sz="1600">
                <a:solidFill>
                  <a:schemeClr val="accent1"/>
                </a:solidFill>
              </a:defRPr>
            </a:lvl3pPr>
            <a:lvl4pPr marL="1371600" indent="0">
              <a:buNone/>
              <a:defRPr sz="1600">
                <a:solidFill>
                  <a:schemeClr val="accent1"/>
                </a:solidFill>
              </a:defRPr>
            </a:lvl4pPr>
            <a:lvl5pPr marL="1828800" indent="0">
              <a:buNone/>
              <a:defRPr sz="16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CA" noProof="0" dirty="0"/>
              <a:t>Case study blurb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C4267B-A2C0-E848-9539-9F4053D6D14F}"/>
              </a:ext>
            </a:extLst>
          </p:cNvPr>
          <p:cNvSpPr txBox="1"/>
          <p:nvPr userDrawn="1"/>
        </p:nvSpPr>
        <p:spPr>
          <a:xfrm>
            <a:off x="142240" y="311149"/>
            <a:ext cx="4058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BB56EE3E-EE52-044D-898B-C4CF488695D9}" type="slidenum"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useo 500" panose="02000000000000000000" pitchFamily="2" charset="77"/>
              </a:rPr>
              <a:t>‹#›</a:t>
            </a:fld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useo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88790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608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7C1036-FAF2-C242-B9EC-FBAAC0FAF1A5}"/>
              </a:ext>
            </a:extLst>
          </p:cNvPr>
          <p:cNvSpPr/>
          <p:nvPr userDrawn="1"/>
        </p:nvSpPr>
        <p:spPr>
          <a:xfrm>
            <a:off x="0" y="197899"/>
            <a:ext cx="12192000" cy="498787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noProof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591DA2-67CD-A741-AABA-1386CE9215D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867" y="0"/>
            <a:ext cx="5190361" cy="96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05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-v2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hyperlink" Target="http://www.education-inequalities.org/" TargetMode="External"/><Relationship Id="rId7" Type="http://schemas.openxmlformats.org/officeDocument/2006/relationships/image" Target="../media/image4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hyperlink" Target="http://www.education-profiles.org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12.gif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gif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jpg"/><Relationship Id="rId10" Type="http://schemas.openxmlformats.org/officeDocument/2006/relationships/image" Target="../media/image24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C7FBCF1-71E8-442E-A83A-AE45B5388F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9" t="8053" r="129" b="8053"/>
          <a:stretch>
            <a:fillRect/>
          </a:stretch>
        </p:blipFill>
        <p:spPr>
          <a:xfrm>
            <a:off x="0" y="0"/>
            <a:ext cx="12191996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id="{2E2D3051-05FD-4CDE-9E6D-BF0892FFDEE3}"/>
              </a:ext>
            </a:extLst>
          </p:cNvPr>
          <p:cNvSpPr/>
          <p:nvPr/>
        </p:nvSpPr>
        <p:spPr>
          <a:xfrm>
            <a:off x="2752344" y="3927540"/>
            <a:ext cx="6858009" cy="461662"/>
          </a:xfrm>
          <a:prstGeom prst="rect">
            <a:avLst/>
          </a:prstGeom>
          <a:solidFill>
            <a:srgbClr val="E7E6E6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C7640617-A45F-440A-B0A8-3CC8DE901BD7}"/>
              </a:ext>
            </a:extLst>
          </p:cNvPr>
          <p:cNvSpPr/>
          <p:nvPr/>
        </p:nvSpPr>
        <p:spPr>
          <a:xfrm>
            <a:off x="2752344" y="4389202"/>
            <a:ext cx="6858009" cy="2468797"/>
          </a:xfrm>
          <a:prstGeom prst="rect">
            <a:avLst/>
          </a:prstGeom>
          <a:solidFill>
            <a:srgbClr val="61126C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5" name="Picture 11">
            <a:extLst>
              <a:ext uri="{FF2B5EF4-FFF2-40B4-BE49-F238E27FC236}">
                <a16:creationId xmlns:a16="http://schemas.microsoft.com/office/drawing/2014/main" id="{2B75FCE1-4B9E-4359-BBBE-82ABD58E86D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445742" y="4850864"/>
            <a:ext cx="2924799" cy="207028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extBox 13">
            <a:extLst>
              <a:ext uri="{FF2B5EF4-FFF2-40B4-BE49-F238E27FC236}">
                <a16:creationId xmlns:a16="http://schemas.microsoft.com/office/drawing/2014/main" id="{A7E4EB61-4AAF-434A-BA4C-BE11D3894355}"/>
              </a:ext>
            </a:extLst>
          </p:cNvPr>
          <p:cNvSpPr txBox="1"/>
          <p:nvPr/>
        </p:nvSpPr>
        <p:spPr>
          <a:xfrm>
            <a:off x="2998463" y="4004788"/>
            <a:ext cx="5927625" cy="33855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R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A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P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P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O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R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T 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M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O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N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D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I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A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L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 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D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E 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S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U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I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V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I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 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S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U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R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 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L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’</a:t>
            </a:r>
            <a:r>
              <a:rPr lang="en-US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É</a:t>
            </a:r>
            <a:r>
              <a:rPr lang="en-150" sz="1600" b="0" i="0" u="none" strike="noStrike" kern="1200" cap="none" spc="50" baseline="0" dirty="0">
                <a:solidFill>
                  <a:srgbClr val="000000"/>
                </a:solidFill>
                <a:uFillTx/>
                <a:latin typeface="Museo 300" pitchFamily="2"/>
                <a:ea typeface="Vita Condensed Std Light" pitchFamily="2"/>
                <a:cs typeface="Arial" pitchFamily="34"/>
              </a:rPr>
              <a:t>DUCATION</a:t>
            </a:r>
            <a:endParaRPr lang="en-US" sz="1600" b="0" i="0" u="none" strike="noStrike" kern="1200" cap="none" spc="50" baseline="0" dirty="0">
              <a:solidFill>
                <a:srgbClr val="000000"/>
              </a:solidFill>
              <a:uFillTx/>
              <a:latin typeface="Museo 300" pitchFamily="2"/>
              <a:ea typeface="Vita Condensed Std Light" pitchFamily="2"/>
              <a:cs typeface="Arial" pitchFamily="34"/>
            </a:endParaRPr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51998FC3-BC55-465B-895B-939E54F7FB5B}"/>
              </a:ext>
            </a:extLst>
          </p:cNvPr>
          <p:cNvSpPr/>
          <p:nvPr/>
        </p:nvSpPr>
        <p:spPr>
          <a:xfrm>
            <a:off x="2998463" y="6073764"/>
            <a:ext cx="6447278" cy="42242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150" sz="1800" b="0" i="0" u="none" strike="noStrike" kern="1200" cap="none" spc="70" baseline="0">
                <a:solidFill>
                  <a:srgbClr val="FFFFFF"/>
                </a:solidFill>
                <a:uFillTx/>
                <a:latin typeface="Museo 300" pitchFamily="2"/>
                <a:ea typeface="Vita Std Light" pitchFamily="2"/>
                <a:cs typeface="Arial" pitchFamily="34"/>
              </a:rPr>
              <a:t>fr</a:t>
            </a:r>
            <a:r>
              <a:rPr lang="en-US" sz="1800" b="0" i="0" u="none" strike="noStrike" kern="1200" cap="none" spc="70" baseline="0">
                <a:solidFill>
                  <a:srgbClr val="FFFFFF"/>
                </a:solidFill>
                <a:uFillTx/>
                <a:latin typeface="Museo 300" pitchFamily="2"/>
                <a:ea typeface="Vita Std Light" pitchFamily="2"/>
                <a:cs typeface="Arial" pitchFamily="34"/>
              </a:rPr>
              <a:t>.unesco.org/gem-report  |  gemreport@unesco.org</a:t>
            </a: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18427FEE-48CA-4969-B9DC-22D8835A3DE0}"/>
              </a:ext>
            </a:extLst>
          </p:cNvPr>
          <p:cNvSpPr txBox="1"/>
          <p:nvPr/>
        </p:nvSpPr>
        <p:spPr>
          <a:xfrm>
            <a:off x="2998473" y="4736125"/>
            <a:ext cx="6447278" cy="59465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b="0" i="0" u="none" strike="noStrike" kern="1200" cap="none" spc="0" baseline="0">
                <a:solidFill>
                  <a:srgbClr val="FFFFFF"/>
                </a:solidFill>
                <a:uFillTx/>
                <a:latin typeface="Vita Std Reg" pitchFamily="50"/>
              </a:rPr>
              <a:t>Inclusion et éducation</a:t>
            </a:r>
            <a:endParaRPr lang="en-US" sz="4000" b="0" i="0" u="none" strike="noStrike" kern="1200" cap="none" spc="10" baseline="0">
              <a:solidFill>
                <a:srgbClr val="FFFFFF"/>
              </a:solidFill>
              <a:uFillTx/>
              <a:latin typeface="Museo 500" pitchFamily="2"/>
              <a:ea typeface="Vita Std Light" pitchFamily="2"/>
              <a:cs typeface="Arial" pitchFamily="34"/>
            </a:endParaRP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55476EC2-FB83-46D8-A8E2-5D6C4F4A9FAF}"/>
              </a:ext>
            </a:extLst>
          </p:cNvPr>
          <p:cNvSpPr txBox="1"/>
          <p:nvPr/>
        </p:nvSpPr>
        <p:spPr>
          <a:xfrm>
            <a:off x="2998473" y="5386291"/>
            <a:ext cx="3788825" cy="4616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200" baseline="0">
                <a:solidFill>
                  <a:srgbClr val="FFFFFF"/>
                </a:solidFill>
                <a:uFillTx/>
                <a:latin typeface="Museo 300" pitchFamily="2"/>
                <a:ea typeface="Vita Condensed Std" pitchFamily="2"/>
                <a:cs typeface="Arial" pitchFamily="34"/>
              </a:rPr>
              <a:t>TOUS, SANS EXCEPTION</a:t>
            </a:r>
          </a:p>
        </p:txBody>
      </p:sp>
      <p:sp>
        <p:nvSpPr>
          <p:cNvPr id="10" name="Oval 17">
            <a:extLst>
              <a:ext uri="{FF2B5EF4-FFF2-40B4-BE49-F238E27FC236}">
                <a16:creationId xmlns:a16="http://schemas.microsoft.com/office/drawing/2014/main" id="{D9F97ECA-DEF8-4995-97C4-F02409C6744F}"/>
              </a:ext>
            </a:extLst>
          </p:cNvPr>
          <p:cNvSpPr/>
          <p:nvPr/>
        </p:nvSpPr>
        <p:spPr>
          <a:xfrm>
            <a:off x="7963198" y="3429457"/>
            <a:ext cx="1324444" cy="132444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0D0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0" u="none" strike="noStrike" kern="1200" cap="none" spc="0" baseline="0">
                <a:solidFill>
                  <a:srgbClr val="FFFFFF"/>
                </a:solidFill>
                <a:uFillTx/>
                <a:latin typeface="Museo 700" pitchFamily="2"/>
                <a:ea typeface="Vita Std" pitchFamily="2"/>
              </a:rPr>
              <a:t>2020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B8DEB36D-80C7-4F60-85A9-5EF72789FCA2}"/>
              </a:ext>
            </a:extLst>
          </p:cNvPr>
          <p:cNvSpPr txBox="1"/>
          <p:nvPr/>
        </p:nvSpPr>
        <p:spPr>
          <a:xfrm>
            <a:off x="10509500" y="-1962915"/>
            <a:ext cx="184727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DB4552B-F7A4-E34C-A7FE-FCB96DAA3B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357115" y="2743199"/>
            <a:ext cx="3093835" cy="4114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A21B93-87A7-DF48-99D7-8741F7F53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116" y="2743200"/>
            <a:ext cx="3093834" cy="4114799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62F51A9-CE5B-9843-8377-1A48E1E949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9424" y="1028882"/>
            <a:ext cx="11093877" cy="1999522"/>
          </a:xfrm>
        </p:spPr>
        <p:txBody>
          <a:bodyPr/>
          <a:lstStyle/>
          <a:p>
            <a:r>
              <a:rPr lang="fr-CA" sz="3200" spc="0" dirty="0">
                <a:latin typeface="Museo 500" panose="02000000000000000000" pitchFamily="2" charset="77"/>
              </a:rPr>
              <a:t>Donner aux acteurs non gouvernementaux un espace pour contester et combler les lacunes </a:t>
            </a:r>
            <a:endParaRPr lang="en-US" sz="3200" b="1" spc="0" dirty="0">
              <a:latin typeface="Museo 500" panose="02000000000000000000" pitchFamily="2" charset="77"/>
            </a:endParaRPr>
          </a:p>
          <a:p>
            <a:r>
              <a:rPr lang="fr-CA" sz="3200" b="0" spc="0" dirty="0">
                <a:solidFill>
                  <a:srgbClr val="61126C"/>
                </a:solidFill>
                <a:latin typeface="Museo 300" panose="02000000000000000000" pitchFamily="2" charset="77"/>
              </a:rPr>
              <a:t>Il faut veiller toutefois à ce qu’ils travaillent dans le même but d’inclusion</a:t>
            </a:r>
            <a:endParaRPr lang="en-US" sz="3200" b="0" spc="0" dirty="0">
              <a:solidFill>
                <a:srgbClr val="61126C"/>
              </a:solidFill>
              <a:latin typeface="Museo 300" panose="02000000000000000000" pitchFamily="2" charset="77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EAF49B-D96B-F846-A824-E79EFAC4760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9067" y="3180176"/>
            <a:ext cx="5401232" cy="3197202"/>
          </a:xfrm>
        </p:spPr>
        <p:txBody>
          <a:bodyPr/>
          <a:lstStyle/>
          <a:p>
            <a:pPr marL="11113" indent="0">
              <a:lnSpc>
                <a:spcPct val="100000"/>
              </a:lnSpc>
              <a:buNone/>
            </a:pPr>
            <a:r>
              <a:rPr lang="en-US" sz="2400" dirty="0">
                <a:solidFill>
                  <a:schemeClr val="tx1"/>
                </a:solidFill>
              </a:rPr>
              <a:t>Les </a:t>
            </a:r>
            <a:r>
              <a:rPr lang="en-US" sz="2400" dirty="0" err="1">
                <a:solidFill>
                  <a:schemeClr val="tx1"/>
                </a:solidFill>
              </a:rPr>
              <a:t>gouvernements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devraient</a:t>
            </a:r>
            <a:r>
              <a:rPr lang="en-US" dirty="0"/>
              <a:t> :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ct val="120000"/>
            </a:pPr>
            <a:r>
              <a:rPr lang="fr-CA" dirty="0"/>
              <a:t>créer les conditions permettant aux ONG de demander des comptes aux gouvernements</a:t>
            </a: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ct val="120000"/>
            </a:pPr>
            <a:r>
              <a:rPr lang="fr-CA" dirty="0"/>
              <a:t>maintenir le dialogue avec les ONG et veiller à ce que la prestation de services éducatifs soit conforme à la politique nationale</a:t>
            </a:r>
          </a:p>
          <a:p>
            <a:pPr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SzPct val="120000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4F5C3A-A4CE-064E-9110-598F387627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70696" y="3574540"/>
            <a:ext cx="3711317" cy="184132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spc="0" dirty="0" err="1">
                <a:solidFill>
                  <a:schemeClr val="tx1"/>
                </a:solidFill>
                <a:latin typeface="Museo 300" panose="02000000000000000000" pitchFamily="2" charset="77"/>
              </a:rPr>
              <a:t>En</a:t>
            </a:r>
            <a:r>
              <a:rPr lang="en-US" sz="2400" spc="0" dirty="0">
                <a:solidFill>
                  <a:schemeClr val="tx1"/>
                </a:solidFill>
                <a:latin typeface="Museo 300" panose="02000000000000000000" pitchFamily="2" charset="77"/>
              </a:rPr>
              <a:t> </a:t>
            </a:r>
            <a:r>
              <a:rPr lang="en-US" sz="2400" b="1" spc="0" dirty="0" err="1">
                <a:solidFill>
                  <a:schemeClr val="tx1"/>
                </a:solidFill>
                <a:latin typeface="Museo 500" panose="02000000000000000000" pitchFamily="2" charset="0"/>
              </a:rPr>
              <a:t>Arménie</a:t>
            </a:r>
            <a:r>
              <a:rPr lang="en-US" sz="2400" spc="0" dirty="0">
                <a:solidFill>
                  <a:schemeClr val="tx1"/>
                </a:solidFill>
                <a:latin typeface="Museo 300" panose="02000000000000000000" pitchFamily="2" charset="77"/>
              </a:rPr>
              <a:t>, </a:t>
            </a:r>
            <a:r>
              <a:rPr lang="fr-CA" spc="0" dirty="0">
                <a:solidFill>
                  <a:schemeClr val="tx1"/>
                </a:solidFill>
                <a:latin typeface="Museo 300" panose="02000000000000000000" pitchFamily="2" charset="77"/>
              </a:rPr>
              <a:t>une campagne menée par des ONG a conduit le gouvernement à adopter une approche d’éducation inclusive dans tout le pays d’ici</a:t>
            </a:r>
            <a:endParaRPr lang="en-US" sz="3600" spc="0" dirty="0">
              <a:solidFill>
                <a:schemeClr val="tx1"/>
              </a:solidFill>
              <a:latin typeface="Museo 300" panose="02000000000000000000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2A3733-5B17-1E42-A567-25244106554A}"/>
              </a:ext>
            </a:extLst>
          </p:cNvPr>
          <p:cNvSpPr/>
          <p:nvPr/>
        </p:nvSpPr>
        <p:spPr>
          <a:xfrm>
            <a:off x="10398528" y="5311159"/>
            <a:ext cx="1394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useo 700" panose="02000000000000000000" pitchFamily="2" charset="77"/>
              </a:rPr>
              <a:t>2025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7AC3C1-B7F9-4946-B190-B44B7B7290D7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8F4C870B-AE74-4FF2-A574-9A886E5D8A5A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320918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 bldLvl="2"/>
      <p:bldP spid="7" grpId="0" uiExpand="1" build="p"/>
      <p:bldP spid="4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AA0602A0-6D72-BF4F-BD59-5852496FFE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98867" y="1141979"/>
            <a:ext cx="5379720" cy="321707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0F65D5-0F3C-F24F-B3BF-C7FF01DB0F5E}"/>
              </a:ext>
            </a:extLst>
          </p:cNvPr>
          <p:cNvSpPr txBox="1"/>
          <p:nvPr/>
        </p:nvSpPr>
        <p:spPr>
          <a:xfrm>
            <a:off x="60268" y="25349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E11A2DDB-AFB4-4D43-8BCB-FA1E6E647EC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39689B5-6E1F-B242-8E8E-B7198B0617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972" y="850419"/>
            <a:ext cx="6431980" cy="209801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CA" sz="3200" spc="0" dirty="0"/>
              <a:t>Appliquer une conception universelle</a:t>
            </a:r>
            <a:endParaRPr lang="en-US" sz="3200" b="1" spc="0" dirty="0"/>
          </a:p>
          <a:p>
            <a:pPr>
              <a:lnSpc>
                <a:spcPct val="100000"/>
              </a:lnSpc>
            </a:pPr>
            <a:r>
              <a:rPr lang="fr-CA" sz="3200" b="0" spc="0" dirty="0">
                <a:latin typeface="Museo 300" panose="02000000000000000000" pitchFamily="2" charset="77"/>
              </a:rPr>
              <a:t>Veiller à ce que les systèmes inclusifs réalisent le potentiel de chaque apprenant</a:t>
            </a:r>
            <a:endParaRPr lang="en-US" sz="3200" b="0" spc="0" dirty="0">
              <a:latin typeface="Museo 300" panose="02000000000000000000" pitchFamily="2" charset="77"/>
            </a:endParaRP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721EF17E-5E65-FF40-8890-E3EB778040E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8972" y="3124349"/>
            <a:ext cx="5772971" cy="326006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CA" dirty="0"/>
              <a:t>Tous les enfants devraient suivre le même programme d'études flexible, pertinent et accessible</a:t>
            </a:r>
          </a:p>
          <a:p>
            <a:pPr>
              <a:lnSpc>
                <a:spcPct val="100000"/>
              </a:lnSpc>
            </a:pPr>
            <a:r>
              <a:rPr lang="fr-CA" dirty="0"/>
              <a:t>Les manuels scolaires doivent éviter les stéréotypes et les omissions</a:t>
            </a:r>
          </a:p>
          <a:p>
            <a:pPr>
              <a:lnSpc>
                <a:spcPct val="100000"/>
              </a:lnSpc>
            </a:pPr>
            <a:r>
              <a:rPr lang="fr-CA" dirty="0"/>
              <a:t>L'évaluation doit permettre aux élèves de démontrer leur apprentissage de différentes manières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46D055-9543-9448-9276-ECCAB289C1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73663" y="4544834"/>
            <a:ext cx="5379720" cy="166508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A" spc="0" dirty="0">
                <a:solidFill>
                  <a:schemeClr val="tx1"/>
                </a:solidFill>
                <a:latin typeface="Museo 300" panose="02000000000000000000" pitchFamily="2" charset="0"/>
              </a:rPr>
              <a:t>La représentation des femmes dans les textes et dans les images des manuels scolaires dans l’enseignement secondaire  était de </a:t>
            </a:r>
            <a:r>
              <a:rPr lang="en-GB" sz="3600" b="1" spc="0" dirty="0">
                <a:solidFill>
                  <a:schemeClr val="accent4"/>
                </a:solidFill>
                <a:latin typeface="Museo 700" panose="02000000000000000000" pitchFamily="2" charset="77"/>
              </a:rPr>
              <a:t>24 % </a:t>
            </a:r>
            <a:r>
              <a:rPr lang="fr-CA" spc="0" dirty="0">
                <a:solidFill>
                  <a:schemeClr val="tx1"/>
                </a:solidFill>
                <a:latin typeface="Museo 300" panose="02000000000000000000" pitchFamily="2" charset="0"/>
              </a:rPr>
              <a:t>dans la province du </a:t>
            </a:r>
            <a:r>
              <a:rPr lang="fr-CA" b="1" spc="0" dirty="0">
                <a:solidFill>
                  <a:schemeClr val="tx1"/>
                </a:solidFill>
                <a:latin typeface="Museo 300" panose="02000000000000000000" pitchFamily="2" charset="0"/>
              </a:rPr>
              <a:t>Punjab, au Pakistan.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400" spc="0" dirty="0">
              <a:solidFill>
                <a:schemeClr val="tx1"/>
              </a:solidFill>
              <a:latin typeface="Museo 300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B1C04F-7E15-8F44-AB54-8E607947FEE3}"/>
              </a:ext>
            </a:extLst>
          </p:cNvPr>
          <p:cNvSpPr/>
          <p:nvPr/>
        </p:nvSpPr>
        <p:spPr>
          <a:xfrm>
            <a:off x="-66" y="252411"/>
            <a:ext cx="12192000" cy="498787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noProof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CCEEEA-CB1D-D845-BE03-822BC270A2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867" y="0"/>
            <a:ext cx="5190361" cy="96436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36B764F-B1ED-4768-B77F-CD5544433627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F4491208-1E18-4E57-8005-4C5C7A1F0A6E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230793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 bldLvl="2"/>
      <p:bldP spid="19" grpId="0" uiExpand="1" build="p" bldLvl="2"/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8DC8FD-33F7-E543-A361-3410F22639A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8377" y="3623759"/>
            <a:ext cx="4997775" cy="2744404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SzPct val="120000"/>
            </a:pPr>
            <a:r>
              <a:rPr lang="fr-CA" dirty="0">
                <a:ea typeface="MS Mincho" panose="02020609040205080304" pitchFamily="49" charset="-128"/>
              </a:rPr>
              <a:t>Toute formation des enseignants devrait traiter de l'inclusion </a:t>
            </a:r>
          </a:p>
          <a:p>
            <a:pPr marL="285750" indent="-285750">
              <a:lnSpc>
                <a:spcPct val="100000"/>
              </a:lnSpc>
              <a:buSzPct val="120000"/>
            </a:pPr>
            <a:r>
              <a:rPr lang="fr-CA" dirty="0">
                <a:ea typeface="MS Mincho" panose="02020609040205080304" pitchFamily="49" charset="-128"/>
              </a:rPr>
              <a:t>Les directeurs d'école doivent créer un esprit d’inclusion</a:t>
            </a:r>
            <a:r>
              <a:rPr lang="fr-CA" dirty="0"/>
              <a:t> dans leur école</a:t>
            </a:r>
          </a:p>
          <a:p>
            <a:pPr marL="285750" indent="-285750">
              <a:lnSpc>
                <a:spcPct val="100000"/>
              </a:lnSpc>
              <a:buSzPct val="120000"/>
            </a:pPr>
            <a:r>
              <a:rPr lang="fr-CA" dirty="0">
                <a:ea typeface="MS Mincho" panose="02020609040205080304" pitchFamily="49" charset="-128"/>
              </a:rPr>
              <a:t>Il faut assurer la diversité du personnel éducatif </a:t>
            </a:r>
            <a:endParaRPr lang="en-US" sz="2400" dirty="0">
              <a:solidFill>
                <a:schemeClr val="tx1"/>
              </a:solidFill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A3F8CF6-5141-5D4E-8E57-6CA3B1E47D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15952" y="5054387"/>
            <a:ext cx="5537431" cy="12841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3600" b="1" spc="0" dirty="0">
                <a:solidFill>
                  <a:schemeClr val="accent4"/>
                </a:solidFill>
                <a:latin typeface="Museo 700" panose="02000000000000000000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1/4 </a:t>
            </a:r>
            <a:r>
              <a:rPr lang="en-GB" sz="2400" b="1" spc="0" dirty="0">
                <a:solidFill>
                  <a:schemeClr val="accent4"/>
                </a:solidFill>
                <a:latin typeface="Museo 700" panose="02000000000000000000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des </a:t>
            </a:r>
            <a:r>
              <a:rPr lang="en-GB" sz="2400" b="1" spc="0" dirty="0" err="1">
                <a:solidFill>
                  <a:schemeClr val="accent4"/>
                </a:solidFill>
                <a:latin typeface="Museo 700" panose="02000000000000000000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>enseignants</a:t>
            </a:r>
            <a:r>
              <a:rPr lang="en-GB" sz="2400" b="1" spc="0" dirty="0">
                <a:solidFill>
                  <a:schemeClr val="accent4"/>
                </a:solidFill>
                <a:latin typeface="Museo 700" panose="02000000000000000000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sz="2400" b="1" spc="0" dirty="0">
                <a:solidFill>
                  <a:schemeClr val="accent4"/>
                </a:solidFill>
                <a:latin typeface="Museo 700" panose="02000000000000000000" pitchFamily="2" charset="77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fr-CA" dirty="0">
                <a:solidFill>
                  <a:schemeClr val="tx1"/>
                </a:solidFill>
              </a:rPr>
              <a:t>ont signalé un grand besoin de formation pour enseigner aux élèves ayant des besoins particuliers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400" spc="0" dirty="0">
              <a:solidFill>
                <a:schemeClr val="tx1"/>
              </a:solidFill>
              <a:latin typeface="Museo 300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F2A584-B184-3F49-9662-52923EA10E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33689" y="545671"/>
            <a:ext cx="4114251" cy="457139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4EE1A6-748B-2941-BCF9-B4B5465319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9425" y="1159285"/>
            <a:ext cx="6470016" cy="190103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CA" sz="3200" spc="0" dirty="0"/>
              <a:t>Préparer, autonomiser et motiver le personnel éducatif </a:t>
            </a:r>
          </a:p>
          <a:p>
            <a:pPr>
              <a:lnSpc>
                <a:spcPct val="90000"/>
              </a:lnSpc>
            </a:pPr>
            <a:r>
              <a:rPr lang="fr-CA" sz="3200" b="0" spc="0" dirty="0">
                <a:latin typeface="Museo 300" panose="02000000000000000000" pitchFamily="2" charset="77"/>
              </a:rPr>
              <a:t>Tous les enseignants doivent être préparés à enseigner à tous les élèves</a:t>
            </a:r>
            <a:endParaRPr lang="en-US" sz="3200" b="0" spc="0" dirty="0">
              <a:latin typeface="Museo 300" panose="02000000000000000000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0486994-C6F3-4324-96B6-E4829385784E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6D0E0FC2-44BF-4637-BCD9-95A49B6B6243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134304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8" grpId="0" uiExpand="1" build="p"/>
      <p:bldP spid="3" grpId="0" uiExpand="1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8E4E4C-C2C7-8F4E-9ECE-1709C030EA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37853" y="991741"/>
            <a:ext cx="5069445" cy="332740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3FB5299-97A0-444C-9BFE-33E077832E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9424" y="1098887"/>
            <a:ext cx="8099800" cy="16055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r-CA" sz="3200" spc="0" dirty="0"/>
              <a:t>Collecter des données sur et pour l’inclusion en faisant preuve d’attention et de respect </a:t>
            </a:r>
          </a:p>
          <a:p>
            <a:pPr>
              <a:lnSpc>
                <a:spcPct val="100000"/>
              </a:lnSpc>
            </a:pPr>
            <a:r>
              <a:rPr lang="en-GB" sz="3200" b="0" spc="0" dirty="0" err="1">
                <a:solidFill>
                  <a:srgbClr val="61126C"/>
                </a:solidFill>
                <a:latin typeface="Museo 300" panose="02000000000000000000" pitchFamily="2" charset="77"/>
              </a:rPr>
              <a:t>Éviter</a:t>
            </a:r>
            <a:r>
              <a:rPr lang="en-GB" sz="3200" b="0" spc="0" dirty="0">
                <a:solidFill>
                  <a:srgbClr val="61126C"/>
                </a:solidFill>
                <a:latin typeface="Museo 300" panose="02000000000000000000" pitchFamily="2" charset="77"/>
              </a:rPr>
              <a:t> les </a:t>
            </a:r>
            <a:r>
              <a:rPr lang="en-GB" sz="3200" b="0" spc="0" dirty="0" err="1">
                <a:solidFill>
                  <a:srgbClr val="61126C"/>
                </a:solidFill>
                <a:latin typeface="Museo 300" panose="02000000000000000000" pitchFamily="2" charset="77"/>
              </a:rPr>
              <a:t>étiquetages</a:t>
            </a:r>
            <a:r>
              <a:rPr lang="en-GB" sz="3200" b="0" spc="0" dirty="0">
                <a:solidFill>
                  <a:srgbClr val="61126C"/>
                </a:solidFill>
                <a:latin typeface="Museo 300" panose="02000000000000000000" pitchFamily="2" charset="77"/>
              </a:rPr>
              <a:t> </a:t>
            </a:r>
            <a:r>
              <a:rPr lang="en-GB" sz="3200" b="0" spc="0" dirty="0" err="1">
                <a:solidFill>
                  <a:srgbClr val="61126C"/>
                </a:solidFill>
                <a:latin typeface="Museo 300" panose="02000000000000000000" pitchFamily="2" charset="77"/>
              </a:rPr>
              <a:t>stigmatisants</a:t>
            </a:r>
            <a:endParaRPr lang="en-US" sz="3200" b="0" spc="0" dirty="0">
              <a:solidFill>
                <a:srgbClr val="61126C"/>
              </a:solidFill>
              <a:latin typeface="Museo 300" panose="02000000000000000000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853B6-DD41-8C4A-959E-16911087175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3196" y="3200372"/>
            <a:ext cx="6371753" cy="3029782"/>
          </a:xfrm>
        </p:spPr>
        <p:txBody>
          <a:bodyPr/>
          <a:lstStyle/>
          <a:p>
            <a:pPr>
              <a:lnSpc>
                <a:spcPct val="100000"/>
              </a:lnSpc>
              <a:buSzPct val="120000"/>
            </a:pPr>
            <a:r>
              <a:rPr lang="fr-CA" spc="-20" dirty="0"/>
              <a:t>Veiller à ce qu'aucun apprenant ne soit lésé lors de la collecte de données</a:t>
            </a:r>
          </a:p>
          <a:p>
            <a:pPr lvl="0">
              <a:lnSpc>
                <a:spcPct val="100000"/>
              </a:lnSpc>
              <a:buSzPct val="120000"/>
            </a:pPr>
            <a:r>
              <a:rPr lang="fr-CA" dirty="0"/>
              <a:t>Utiliser la série restreinte de questions et le module sur le fonctionnement de l’enfant du Groupe de Washington </a:t>
            </a:r>
          </a:p>
          <a:p>
            <a:pPr lvl="0">
              <a:lnSpc>
                <a:spcPct val="100000"/>
              </a:lnSpc>
              <a:buSzPct val="120000"/>
            </a:pPr>
            <a:r>
              <a:rPr lang="fr-CA" dirty="0"/>
              <a:t>Certains pays ne collectent toujours pas de données de base alors que d'autres assurent le suivi sur les expériences des élèves</a:t>
            </a:r>
          </a:p>
          <a:p>
            <a:pPr lvl="0">
              <a:lnSpc>
                <a:spcPct val="100000"/>
              </a:lnSpc>
              <a:buSzPct val="120000"/>
            </a:pPr>
            <a:endParaRPr lang="fr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BDD3A4-B0A4-4A41-AB8D-CABF61CB86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06123" y="4486343"/>
            <a:ext cx="4130012" cy="210382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3600" b="1" spc="0" dirty="0">
                <a:solidFill>
                  <a:schemeClr val="accent4"/>
                </a:solidFill>
                <a:latin typeface="Museo 700" panose="02000000000000000000" pitchFamily="2" charset="77"/>
              </a:rPr>
              <a:t>41 % </a:t>
            </a:r>
            <a:r>
              <a:rPr lang="en-GB" b="1" spc="0" dirty="0">
                <a:solidFill>
                  <a:schemeClr val="accent4"/>
                </a:solidFill>
                <a:latin typeface="Museo 700" panose="02000000000000000000" pitchFamily="2" charset="77"/>
              </a:rPr>
              <a:t>des pays</a:t>
            </a:r>
            <a:br>
              <a:rPr lang="en-GB" b="1" spc="0" dirty="0">
                <a:solidFill>
                  <a:schemeClr val="accent4"/>
                </a:solidFill>
                <a:latin typeface="Museo 700" panose="02000000000000000000" pitchFamily="2" charset="77"/>
              </a:rPr>
            </a:br>
            <a:r>
              <a:rPr lang="fr-CA" spc="0" dirty="0">
                <a:solidFill>
                  <a:schemeClr val="tx1"/>
                </a:solidFill>
                <a:latin typeface="Museo 500" panose="02000000000000000000" pitchFamily="2" charset="0"/>
              </a:rPr>
              <a:t>n'ont pas mené d'enquête publique auprès des ménages avec des données désagrégées sur l'éducation </a:t>
            </a:r>
            <a:r>
              <a:rPr lang="fr-CA" b="1" spc="0" dirty="0">
                <a:solidFill>
                  <a:schemeClr val="tx1"/>
                </a:solidFill>
                <a:latin typeface="Museo 500" panose="02000000000000000000" pitchFamily="2" charset="0"/>
              </a:rPr>
              <a:t>depuis 2015</a:t>
            </a:r>
          </a:p>
          <a:p>
            <a:pPr>
              <a:lnSpc>
                <a:spcPct val="100000"/>
              </a:lnSpc>
            </a:pPr>
            <a:endParaRPr lang="en-US" b="1" spc="0" dirty="0">
              <a:solidFill>
                <a:schemeClr val="accent4"/>
              </a:solidFill>
              <a:latin typeface="Museo 500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657023-6B86-4937-B701-B377D1CADE66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6B5DE9CC-0F9A-46B0-A59B-D71566817120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180593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uiExpand="1" build="p" bldLvl="2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AE500A9-A276-A743-9880-0DBEA1283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9424" y="1098887"/>
            <a:ext cx="9173708" cy="1180836"/>
          </a:xfrm>
        </p:spPr>
        <p:txBody>
          <a:bodyPr/>
          <a:lstStyle/>
          <a:p>
            <a:r>
              <a:rPr lang="fr-CA" spc="0" dirty="0"/>
              <a:t>Apprendre de ses pairs</a:t>
            </a:r>
            <a:endParaRPr lang="en-US" spc="0" dirty="0"/>
          </a:p>
          <a:p>
            <a:r>
              <a:rPr lang="fr-CA" b="0" spc="0" dirty="0">
                <a:latin typeface="Museo 300" panose="02000000000000000000" pitchFamily="2" charset="77"/>
              </a:rPr>
              <a:t>Le passage vers l’inclusion n’est pas chose facile</a:t>
            </a:r>
            <a:endParaRPr lang="en-US" b="0" spc="0" dirty="0">
              <a:latin typeface="Museo 300" panose="02000000000000000000" pitchFamily="2" charset="77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7093766-A192-5A44-A964-CFF3D254767F}"/>
              </a:ext>
            </a:extLst>
          </p:cNvPr>
          <p:cNvGrpSpPr/>
          <p:nvPr/>
        </p:nvGrpSpPr>
        <p:grpSpPr>
          <a:xfrm>
            <a:off x="6459900" y="2589842"/>
            <a:ext cx="5261394" cy="1637243"/>
            <a:chOff x="7122820" y="2095556"/>
            <a:chExt cx="4714146" cy="163724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4BDD94E-8011-0541-8F7D-E9B1EB6DE16C}"/>
                </a:ext>
              </a:extLst>
            </p:cNvPr>
            <p:cNvSpPr/>
            <p:nvPr/>
          </p:nvSpPr>
          <p:spPr>
            <a:xfrm>
              <a:off x="7122820" y="2195826"/>
              <a:ext cx="3716510" cy="4819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45720" rIns="18288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Museo 700" panose="02000000000000000000" pitchFamily="2" charset="77"/>
                </a:rPr>
                <a:t>WIDE  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3137CBF-06DA-194A-9C8A-1604CB8FDDD7}"/>
                </a:ext>
              </a:extLst>
            </p:cNvPr>
            <p:cNvSpPr/>
            <p:nvPr/>
          </p:nvSpPr>
          <p:spPr>
            <a:xfrm>
              <a:off x="8434820" y="2095556"/>
              <a:ext cx="3402146" cy="16372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400" b="1" dirty="0">
                  <a:solidFill>
                    <a:srgbClr val="00B0F0"/>
                  </a:solidFill>
                  <a:latin typeface="Museo 500" panose="02000000000000000000" pitchFamily="2" charset="77"/>
                  <a:hlinkClick r:id="rId3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education-inequalities.org</a:t>
              </a:r>
              <a:r>
                <a:rPr lang="en-US" sz="2400" b="1" dirty="0">
                  <a:solidFill>
                    <a:srgbClr val="00B0F0"/>
                  </a:solidFill>
                  <a:latin typeface="Museo 500" panose="02000000000000000000" pitchFamily="2" charset="77"/>
                </a:rPr>
                <a:t> </a:t>
              </a:r>
            </a:p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en-US" sz="2200" dirty="0" err="1">
                  <a:latin typeface="Museo 300" panose="02000000000000000000" pitchFamily="2" charset="77"/>
                </a:rPr>
                <a:t>Inégalités</a:t>
              </a:r>
              <a:r>
                <a:rPr lang="en-US" sz="2200" dirty="0">
                  <a:latin typeface="Museo 300" panose="02000000000000000000" pitchFamily="2" charset="77"/>
                </a:rPr>
                <a:t> </a:t>
              </a:r>
              <a:r>
                <a:rPr lang="en-US" sz="2200" dirty="0" err="1">
                  <a:latin typeface="Museo 300" panose="02000000000000000000" pitchFamily="2" charset="77"/>
                </a:rPr>
                <a:t>en</a:t>
              </a:r>
              <a:r>
                <a:rPr lang="en-US" sz="2200" dirty="0">
                  <a:latin typeface="Museo 300" panose="02000000000000000000" pitchFamily="2" charset="77"/>
                </a:rPr>
                <a:t> matière </a:t>
              </a:r>
              <a:r>
                <a:rPr lang="en-US" sz="2200" dirty="0" err="1">
                  <a:latin typeface="Museo 300" panose="02000000000000000000" pitchFamily="2" charset="77"/>
                </a:rPr>
                <a:t>d’education</a:t>
              </a:r>
              <a:r>
                <a:rPr lang="en-US" sz="2200" dirty="0">
                  <a:latin typeface="Museo 300" panose="02000000000000000000" pitchFamily="2" charset="77"/>
                </a:rPr>
                <a:t> au sein des pays et entre les pays</a:t>
              </a: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91BA344-FCE0-E847-BFD2-78BB156C0A6C}"/>
                </a:ext>
              </a:extLst>
            </p:cNvPr>
            <p:cNvCxnSpPr>
              <a:cxnSpLocks/>
            </p:cNvCxnSpPr>
            <p:nvPr/>
          </p:nvCxnSpPr>
          <p:spPr>
            <a:xfrm>
              <a:off x="7338645" y="2759259"/>
              <a:ext cx="621617" cy="0"/>
            </a:xfrm>
            <a:prstGeom prst="line">
              <a:avLst/>
            </a:prstGeom>
            <a:ln w="508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42A3670-1A6F-BC47-966E-B3F4B1B14869}"/>
              </a:ext>
            </a:extLst>
          </p:cNvPr>
          <p:cNvGrpSpPr/>
          <p:nvPr/>
        </p:nvGrpSpPr>
        <p:grpSpPr>
          <a:xfrm>
            <a:off x="6482925" y="4723934"/>
            <a:ext cx="5079155" cy="1264833"/>
            <a:chOff x="7276979" y="4575598"/>
            <a:chExt cx="4432735" cy="126483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37A406D-9FEF-704A-B2A1-79D9807B2F32}"/>
                </a:ext>
              </a:extLst>
            </p:cNvPr>
            <p:cNvSpPr txBox="1"/>
            <p:nvPr/>
          </p:nvSpPr>
          <p:spPr>
            <a:xfrm>
              <a:off x="7276979" y="4575598"/>
              <a:ext cx="1685552" cy="457857"/>
            </a:xfrm>
            <a:prstGeom prst="rect">
              <a:avLst/>
            </a:prstGeom>
            <a:noFill/>
          </p:spPr>
          <p:txBody>
            <a:bodyPr wrap="square" lIns="182880" rIns="182880" rtlCol="0" anchor="t" anchorCtr="0"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Museo 700" panose="02000000000000000000" pitchFamily="2" charset="77"/>
                </a:rPr>
                <a:t>SCOPE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1268A1-B19F-C94D-8F15-5D22429AFA33}"/>
                </a:ext>
              </a:extLst>
            </p:cNvPr>
            <p:cNvSpPr/>
            <p:nvPr/>
          </p:nvSpPr>
          <p:spPr>
            <a:xfrm>
              <a:off x="8537688" y="4575598"/>
              <a:ext cx="3172026" cy="1264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400" b="1" dirty="0">
                  <a:solidFill>
                    <a:srgbClr val="00B0F0"/>
                  </a:solidFill>
                  <a:latin typeface="Museo 500" panose="02000000000000000000" pitchFamily="2" charset="77"/>
                  <a:hlinkClick r:id="rId4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education-progress.org</a:t>
              </a:r>
              <a:r>
                <a:rPr lang="en-US" sz="2400" b="1" dirty="0">
                  <a:solidFill>
                    <a:srgbClr val="00B0F0"/>
                  </a:solidFill>
                  <a:latin typeface="Museo 500" panose="02000000000000000000" pitchFamily="2" charset="77"/>
                </a:rPr>
                <a:t> </a:t>
              </a:r>
            </a:p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fr-CA" sz="2200" dirty="0">
                  <a:latin typeface="Museo 300" panose="02000000000000000000" pitchFamily="2" charset="77"/>
                </a:rPr>
                <a:t>Visualisations interactives des données sur l’ODD 4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E1DBF2C-FC81-C043-8B2B-4E428E04FF09}"/>
                </a:ext>
              </a:extLst>
            </p:cNvPr>
            <p:cNvCxnSpPr>
              <a:cxnSpLocks/>
            </p:cNvCxnSpPr>
            <p:nvPr/>
          </p:nvCxnSpPr>
          <p:spPr>
            <a:xfrm>
              <a:off x="7490795" y="5145414"/>
              <a:ext cx="621617" cy="0"/>
            </a:xfrm>
            <a:prstGeom prst="line">
              <a:avLst/>
            </a:prstGeom>
            <a:ln w="508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662EAF7-D230-B240-83D3-BD482712432A}"/>
              </a:ext>
            </a:extLst>
          </p:cNvPr>
          <p:cNvGrpSpPr/>
          <p:nvPr/>
        </p:nvGrpSpPr>
        <p:grpSpPr>
          <a:xfrm>
            <a:off x="1309310" y="2916085"/>
            <a:ext cx="3657881" cy="2437308"/>
            <a:chOff x="1540559" y="2916085"/>
            <a:chExt cx="3657881" cy="243730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DE69F0-F615-FD40-99EF-036F404F3540}"/>
                </a:ext>
              </a:extLst>
            </p:cNvPr>
            <p:cNvSpPr txBox="1"/>
            <p:nvPr/>
          </p:nvSpPr>
          <p:spPr>
            <a:xfrm>
              <a:off x="1540559" y="2916085"/>
              <a:ext cx="1685552" cy="384721"/>
            </a:xfrm>
            <a:prstGeom prst="rect">
              <a:avLst/>
            </a:prstGeom>
            <a:noFill/>
          </p:spPr>
          <p:txBody>
            <a:bodyPr wrap="square" lIns="182880" rIns="182880" rtlCol="0" anchor="t" anchorCtr="0">
              <a:noAutofit/>
            </a:bodyPr>
            <a:lstStyle/>
            <a:p>
              <a:pPr>
                <a:spcAft>
                  <a:spcPts val="600"/>
                </a:spcAft>
              </a:pPr>
              <a:r>
                <a:rPr lang="en-US" sz="2800" b="1" dirty="0">
                  <a:solidFill>
                    <a:schemeClr val="bg2">
                      <a:lumMod val="25000"/>
                    </a:schemeClr>
                  </a:solidFill>
                  <a:latin typeface="Museo 700" panose="02000000000000000000" pitchFamily="2" charset="77"/>
                </a:rPr>
                <a:t>PEER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FCD7E1A-08DD-0945-9790-6215BC3CD91D}"/>
                </a:ext>
              </a:extLst>
            </p:cNvPr>
            <p:cNvCxnSpPr>
              <a:cxnSpLocks/>
            </p:cNvCxnSpPr>
            <p:nvPr/>
          </p:nvCxnSpPr>
          <p:spPr>
            <a:xfrm>
              <a:off x="1739736" y="3489689"/>
              <a:ext cx="621617" cy="0"/>
            </a:xfrm>
            <a:prstGeom prst="line">
              <a:avLst/>
            </a:prstGeom>
            <a:ln w="508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D4C9818-6416-4C4B-B2B5-4467CB51EE8E}"/>
                </a:ext>
              </a:extLst>
            </p:cNvPr>
            <p:cNvSpPr/>
            <p:nvPr/>
          </p:nvSpPr>
          <p:spPr>
            <a:xfrm>
              <a:off x="1635024" y="3624971"/>
              <a:ext cx="3563416" cy="1728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  <a:spcAft>
                  <a:spcPts val="600"/>
                </a:spcAft>
              </a:pPr>
              <a:r>
                <a:rPr lang="en-US" sz="2400" b="1" dirty="0">
                  <a:solidFill>
                    <a:srgbClr val="00B0F0"/>
                  </a:solidFill>
                  <a:latin typeface="Museo 500" panose="02000000000000000000" pitchFamily="2" charset="77"/>
                  <a:hlinkClick r:id="rId4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education-profiles.org</a:t>
              </a:r>
              <a:r>
                <a:rPr lang="en-US" sz="2400" dirty="0">
                  <a:solidFill>
                    <a:schemeClr val="tx2"/>
                  </a:solidFill>
                  <a:latin typeface="Museo 500" panose="02000000000000000000" pitchFamily="2" charset="77"/>
                </a:rPr>
                <a:t> </a:t>
              </a:r>
            </a:p>
            <a:p>
              <a:pPr>
                <a:lnSpc>
                  <a:spcPct val="110000"/>
                </a:lnSpc>
                <a:spcAft>
                  <a:spcPts val="600"/>
                </a:spcAft>
              </a:pPr>
              <a:r>
                <a:rPr lang="fr-CA" sz="2200" dirty="0">
                  <a:latin typeface="Museo 300" panose="02000000000000000000" pitchFamily="2" charset="77"/>
                </a:rPr>
                <a:t>Description des lois et des politiques sur l'inclusion dans l'éducation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C556D010-DBA9-2248-A822-23D78D354E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2008" y="4820291"/>
            <a:ext cx="719994" cy="723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9DAC77DC-9F08-4A46-B57D-AFD13C9C0B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708" y="3081209"/>
            <a:ext cx="406400" cy="3937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344AB94A-B140-8545-8DAC-3309C2C1B9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622" y="2821901"/>
            <a:ext cx="406400" cy="4064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BF0A057F-9784-A146-BA8C-3F12563210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622" y="3339345"/>
            <a:ext cx="406400" cy="406400"/>
          </a:xfrm>
          <a:prstGeom prst="rect">
            <a:avLst/>
          </a:prstGeom>
        </p:spPr>
      </p:pic>
      <p:sp>
        <p:nvSpPr>
          <p:cNvPr id="89" name="Oval 88">
            <a:extLst>
              <a:ext uri="{FF2B5EF4-FFF2-40B4-BE49-F238E27FC236}">
                <a16:creationId xmlns:a16="http://schemas.microsoft.com/office/drawing/2014/main" id="{A166513D-3FBC-0542-8718-5E28994954BE}"/>
              </a:ext>
            </a:extLst>
          </p:cNvPr>
          <p:cNvSpPr/>
          <p:nvPr/>
        </p:nvSpPr>
        <p:spPr>
          <a:xfrm>
            <a:off x="4967190" y="2955720"/>
            <a:ext cx="303310" cy="303310"/>
          </a:xfrm>
          <a:prstGeom prst="ellipse">
            <a:avLst/>
          </a:prstGeom>
          <a:solidFill>
            <a:srgbClr val="8CC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C0428B7D-42EB-8B40-B991-B57DA0024FBF}"/>
              </a:ext>
            </a:extLst>
          </p:cNvPr>
          <p:cNvSpPr/>
          <p:nvPr/>
        </p:nvSpPr>
        <p:spPr>
          <a:xfrm>
            <a:off x="5360890" y="3003345"/>
            <a:ext cx="208060" cy="20806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AB72B016-378A-0748-A516-5D8D55FD17E6}"/>
              </a:ext>
            </a:extLst>
          </p:cNvPr>
          <p:cNvSpPr/>
          <p:nvPr/>
        </p:nvSpPr>
        <p:spPr>
          <a:xfrm>
            <a:off x="5658466" y="3010351"/>
            <a:ext cx="194048" cy="194048"/>
          </a:xfrm>
          <a:prstGeom prst="ellipse">
            <a:avLst/>
          </a:prstGeom>
          <a:solidFill>
            <a:srgbClr val="48A6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2FDABC46-ED9E-8E47-9D47-5C78EC9DCE59}"/>
              </a:ext>
            </a:extLst>
          </p:cNvPr>
          <p:cNvSpPr/>
          <p:nvPr/>
        </p:nvSpPr>
        <p:spPr>
          <a:xfrm>
            <a:off x="5931640" y="2913944"/>
            <a:ext cx="386862" cy="386862"/>
          </a:xfrm>
          <a:prstGeom prst="ellipse">
            <a:avLst/>
          </a:prstGeom>
          <a:solidFill>
            <a:srgbClr val="C72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621413A-06A8-0C45-966D-3B33C684078E}"/>
              </a:ext>
            </a:extLst>
          </p:cNvPr>
          <p:cNvGrpSpPr/>
          <p:nvPr/>
        </p:nvGrpSpPr>
        <p:grpSpPr>
          <a:xfrm>
            <a:off x="4743824" y="3080611"/>
            <a:ext cx="158376" cy="50426"/>
            <a:chOff x="5569324" y="3272149"/>
            <a:chExt cx="158376" cy="50426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2DEB9748-F8FB-ED4D-B713-05668806A4B2}"/>
                </a:ext>
              </a:extLst>
            </p:cNvPr>
            <p:cNvCxnSpPr>
              <a:cxnSpLocks/>
            </p:cNvCxnSpPr>
            <p:nvPr/>
          </p:nvCxnSpPr>
          <p:spPr>
            <a:xfrm>
              <a:off x="5585453" y="3297362"/>
              <a:ext cx="142247" cy="0"/>
            </a:xfrm>
            <a:prstGeom prst="line">
              <a:avLst/>
            </a:prstGeom>
            <a:ln w="22225">
              <a:solidFill>
                <a:srgbClr val="203F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79B6B2FF-6E28-A64E-BFC4-7ED3B6B80A1A}"/>
                </a:ext>
              </a:extLst>
            </p:cNvPr>
            <p:cNvSpPr/>
            <p:nvPr/>
          </p:nvSpPr>
          <p:spPr>
            <a:xfrm>
              <a:off x="5569324" y="3272149"/>
              <a:ext cx="50426" cy="50426"/>
            </a:xfrm>
            <a:prstGeom prst="ellipse">
              <a:avLst/>
            </a:prstGeom>
            <a:solidFill>
              <a:srgbClr val="C721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A648C516-5906-CC48-9F44-4D5C3F1A8D50}"/>
              </a:ext>
            </a:extLst>
          </p:cNvPr>
          <p:cNvGrpSpPr/>
          <p:nvPr/>
        </p:nvGrpSpPr>
        <p:grpSpPr>
          <a:xfrm rot="10800000">
            <a:off x="6379172" y="3080611"/>
            <a:ext cx="158376" cy="50426"/>
            <a:chOff x="5569324" y="3272149"/>
            <a:chExt cx="158376" cy="50426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B35BF64C-C7CE-2044-99E2-80B2DE8095A7}"/>
                </a:ext>
              </a:extLst>
            </p:cNvPr>
            <p:cNvCxnSpPr>
              <a:cxnSpLocks/>
            </p:cNvCxnSpPr>
            <p:nvPr/>
          </p:nvCxnSpPr>
          <p:spPr>
            <a:xfrm>
              <a:off x="5585453" y="3297362"/>
              <a:ext cx="142247" cy="0"/>
            </a:xfrm>
            <a:prstGeom prst="line">
              <a:avLst/>
            </a:prstGeom>
            <a:ln w="22225">
              <a:solidFill>
                <a:srgbClr val="203F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EB66A173-7FA5-B340-8B01-5BD112BBE81A}"/>
                </a:ext>
              </a:extLst>
            </p:cNvPr>
            <p:cNvSpPr/>
            <p:nvPr/>
          </p:nvSpPr>
          <p:spPr>
            <a:xfrm>
              <a:off x="5569324" y="3272149"/>
              <a:ext cx="50426" cy="50426"/>
            </a:xfrm>
            <a:prstGeom prst="ellipse">
              <a:avLst/>
            </a:prstGeom>
            <a:solidFill>
              <a:srgbClr val="C721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3FB2F62C-243C-4106-869F-C14FA79012F3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13">
            <a:extLst>
              <a:ext uri="{FF2B5EF4-FFF2-40B4-BE49-F238E27FC236}">
                <a16:creationId xmlns:a16="http://schemas.microsoft.com/office/drawing/2014/main" id="{D99FE26A-7526-43D7-B539-A36030B9832B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135098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9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A263DF-2D08-FA4C-B077-DB04FA1F38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87" t="7264" r="10853" b="15978"/>
          <a:stretch/>
        </p:blipFill>
        <p:spPr>
          <a:xfrm>
            <a:off x="6049063" y="2346960"/>
            <a:ext cx="6142937" cy="451104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AB1B0C-1DFD-7E46-896B-2A50C96535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76994" y="1306982"/>
            <a:ext cx="9966960" cy="701731"/>
          </a:xfrm>
        </p:spPr>
        <p:txBody>
          <a:bodyPr/>
          <a:lstStyle/>
          <a:p>
            <a:r>
              <a:rPr lang="en-US" sz="4800" spc="0" dirty="0" err="1"/>
              <a:t>Prenez</a:t>
            </a:r>
            <a:r>
              <a:rPr lang="en-US" sz="4800" spc="0" dirty="0"/>
              <a:t> part à la conversation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E7AD3B-14C9-2343-84A0-1FA5A37033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4968" y="3707374"/>
            <a:ext cx="4847530" cy="1188339"/>
          </a:xfrm>
        </p:spPr>
        <p:txBody>
          <a:bodyPr/>
          <a:lstStyle/>
          <a:p>
            <a:r>
              <a:rPr lang="en-US" i="0" spc="0" dirty="0" err="1"/>
              <a:t>Télécharger</a:t>
            </a:r>
            <a:r>
              <a:rPr lang="en-US" i="0" spc="0" dirty="0"/>
              <a:t> le Rapport : </a:t>
            </a:r>
            <a:r>
              <a:rPr lang="en-US" i="0" u="sng" spc="0" dirty="0">
                <a:solidFill>
                  <a:schemeClr val="tx2"/>
                </a:solidFill>
              </a:rPr>
              <a:t>bit.ly/2020gemreport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57A0941E-C6BB-B94F-88FC-9C317676748D}"/>
              </a:ext>
            </a:extLst>
          </p:cNvPr>
          <p:cNvSpPr txBox="1">
            <a:spLocks/>
          </p:cNvSpPr>
          <p:nvPr/>
        </p:nvSpPr>
        <p:spPr>
          <a:xfrm>
            <a:off x="876994" y="2140729"/>
            <a:ext cx="4983478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b="1" kern="1200" spc="1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0" dirty="0">
                <a:latin typeface="Museo 500" panose="02000000000000000000" pitchFamily="2" charset="77"/>
              </a:rPr>
              <a:t>#TOUSsansexception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B53CA8-DE7A-49F5-B50B-DE9D18F68F33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797687F7-9C6F-4777-AE16-70CC3E33A434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25739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D5F442-6C01-6D48-B852-F5FFEB82A5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9271" y="857369"/>
            <a:ext cx="11017632" cy="110799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 spc="0" dirty="0" err="1">
                <a:latin typeface="Museo 700" panose="02000000000000000000" pitchFamily="2" charset="77"/>
              </a:rPr>
              <a:t>Tous</a:t>
            </a:r>
            <a:r>
              <a:rPr lang="en-US" b="1" spc="0" dirty="0">
                <a:latin typeface="Museo 700" panose="02000000000000000000" pitchFamily="2" charset="77"/>
              </a:rPr>
              <a:t>, sans exception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A" b="0" spc="0" dirty="0">
                <a:latin typeface="Museo 300" panose="02000000000000000000" pitchFamily="2" charset="77"/>
              </a:rPr>
              <a:t>La diversité des apprenants est une force à célébrer</a:t>
            </a:r>
            <a:endParaRPr lang="en-US" b="0" spc="0" dirty="0">
              <a:latin typeface="Museo 300" panose="02000000000000000000" pitchFamily="2" charset="77"/>
            </a:endParaRPr>
          </a:p>
        </p:txBody>
      </p:sp>
      <p:grpSp>
        <p:nvGrpSpPr>
          <p:cNvPr id="259" name="Group 258">
            <a:extLst>
              <a:ext uri="{FF2B5EF4-FFF2-40B4-BE49-F238E27FC236}">
                <a16:creationId xmlns:a16="http://schemas.microsoft.com/office/drawing/2014/main" id="{0F341D6C-1D54-384B-B442-F85C7AF14D87}"/>
              </a:ext>
            </a:extLst>
          </p:cNvPr>
          <p:cNvGrpSpPr/>
          <p:nvPr/>
        </p:nvGrpSpPr>
        <p:grpSpPr>
          <a:xfrm>
            <a:off x="1144364" y="3074924"/>
            <a:ext cx="9855018" cy="1429418"/>
            <a:chOff x="1402743" y="4985585"/>
            <a:chExt cx="7705693" cy="1117670"/>
          </a:xfrm>
        </p:grpSpPr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F114E0F0-0D90-3543-9876-2538783FD0E5}"/>
                </a:ext>
              </a:extLst>
            </p:cNvPr>
            <p:cNvGrpSpPr/>
            <p:nvPr/>
          </p:nvGrpSpPr>
          <p:grpSpPr>
            <a:xfrm>
              <a:off x="1402743" y="4985585"/>
              <a:ext cx="7705693" cy="155144"/>
              <a:chOff x="1402743" y="4985585"/>
              <a:chExt cx="7705693" cy="155144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BE76DD0E-21EA-934F-9EB2-37425D7719E7}"/>
                  </a:ext>
                </a:extLst>
              </p:cNvPr>
              <p:cNvSpPr/>
              <p:nvPr/>
            </p:nvSpPr>
            <p:spPr>
              <a:xfrm>
                <a:off x="140274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DB985DCD-3405-EB47-A1EF-EC397CC8B379}"/>
                  </a:ext>
                </a:extLst>
              </p:cNvPr>
              <p:cNvSpPr/>
              <p:nvPr/>
            </p:nvSpPr>
            <p:spPr>
              <a:xfrm>
                <a:off x="171556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A9CAFABA-ACC7-D448-A860-91E735EB8479}"/>
                  </a:ext>
                </a:extLst>
              </p:cNvPr>
              <p:cNvSpPr/>
              <p:nvPr/>
            </p:nvSpPr>
            <p:spPr>
              <a:xfrm>
                <a:off x="203112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D5A9A28A-D616-BE48-95A4-D66E98A4F7AE}"/>
                  </a:ext>
                </a:extLst>
              </p:cNvPr>
              <p:cNvSpPr/>
              <p:nvPr/>
            </p:nvSpPr>
            <p:spPr>
              <a:xfrm>
                <a:off x="234574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EA29AD40-D41D-BE49-B973-ED9D77D25523}"/>
                  </a:ext>
                </a:extLst>
              </p:cNvPr>
              <p:cNvSpPr/>
              <p:nvPr/>
            </p:nvSpPr>
            <p:spPr>
              <a:xfrm>
                <a:off x="264874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AB36599C-5532-9941-BF32-FECD6A7AE865}"/>
                  </a:ext>
                </a:extLst>
              </p:cNvPr>
              <p:cNvSpPr/>
              <p:nvPr/>
            </p:nvSpPr>
            <p:spPr>
              <a:xfrm>
                <a:off x="2961565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5E971EB1-3F8B-004F-BED1-5265FFA86F62}"/>
                  </a:ext>
                </a:extLst>
              </p:cNvPr>
              <p:cNvSpPr/>
              <p:nvPr/>
            </p:nvSpPr>
            <p:spPr>
              <a:xfrm>
                <a:off x="326014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EAB1D19B-734B-AC47-9DF6-424F4145F0FB}"/>
                  </a:ext>
                </a:extLst>
              </p:cNvPr>
              <p:cNvSpPr/>
              <p:nvPr/>
            </p:nvSpPr>
            <p:spPr>
              <a:xfrm>
                <a:off x="3572962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E90F49A1-C347-0346-806D-AD9936DB5618}"/>
                  </a:ext>
                </a:extLst>
              </p:cNvPr>
              <p:cNvSpPr/>
              <p:nvPr/>
            </p:nvSpPr>
            <p:spPr>
              <a:xfrm>
                <a:off x="389200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A963CC48-8CAE-CA45-923F-575617508C3F}"/>
                  </a:ext>
                </a:extLst>
              </p:cNvPr>
              <p:cNvSpPr/>
              <p:nvPr/>
            </p:nvSpPr>
            <p:spPr>
              <a:xfrm>
                <a:off x="421285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809CBBDF-B74D-0148-AC0F-3051A5025C24}"/>
                  </a:ext>
                </a:extLst>
              </p:cNvPr>
              <p:cNvSpPr/>
              <p:nvPr/>
            </p:nvSpPr>
            <p:spPr>
              <a:xfrm>
                <a:off x="455501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C4E4F10A-45D1-4247-BCC4-16D04B21133A}"/>
                  </a:ext>
                </a:extLst>
              </p:cNvPr>
              <p:cNvSpPr/>
              <p:nvPr/>
            </p:nvSpPr>
            <p:spPr>
              <a:xfrm>
                <a:off x="486783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DA76AFE3-8EBA-344D-990E-B2C24B856C58}"/>
                  </a:ext>
                </a:extLst>
              </p:cNvPr>
              <p:cNvSpPr/>
              <p:nvPr/>
            </p:nvSpPr>
            <p:spPr>
              <a:xfrm>
                <a:off x="519943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9E4D46DF-D3CE-CE4F-AA6A-A15D3FBC2A05}"/>
                  </a:ext>
                </a:extLst>
              </p:cNvPr>
              <p:cNvSpPr/>
              <p:nvPr/>
            </p:nvSpPr>
            <p:spPr>
              <a:xfrm>
                <a:off x="551405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2A07EF61-0F75-2A49-8A05-8DA9783AD8EC}"/>
                  </a:ext>
                </a:extLst>
              </p:cNvPr>
              <p:cNvSpPr/>
              <p:nvPr/>
            </p:nvSpPr>
            <p:spPr>
              <a:xfrm>
                <a:off x="582508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E2477269-B56F-8D4A-8BC0-711BC922C8D0}"/>
                  </a:ext>
                </a:extLst>
              </p:cNvPr>
              <p:cNvSpPr/>
              <p:nvPr/>
            </p:nvSpPr>
            <p:spPr>
              <a:xfrm>
                <a:off x="6137902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63A7A852-D479-3C41-9721-9989724F1C81}"/>
                  </a:ext>
                </a:extLst>
              </p:cNvPr>
              <p:cNvSpPr/>
              <p:nvPr/>
            </p:nvSpPr>
            <p:spPr>
              <a:xfrm>
                <a:off x="643647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DD11405C-DAF3-4C45-906A-A6E5A72CACD0}"/>
                  </a:ext>
                </a:extLst>
              </p:cNvPr>
              <p:cNvSpPr/>
              <p:nvPr/>
            </p:nvSpPr>
            <p:spPr>
              <a:xfrm>
                <a:off x="674929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B9C4576F-33EC-8845-95FB-3EA744EF5829}"/>
                  </a:ext>
                </a:extLst>
              </p:cNvPr>
              <p:cNvSpPr/>
              <p:nvPr/>
            </p:nvSpPr>
            <p:spPr>
              <a:xfrm>
                <a:off x="706834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81DE82BA-C9E9-2F41-8A9F-94ADB2E87755}"/>
                  </a:ext>
                </a:extLst>
              </p:cNvPr>
              <p:cNvSpPr/>
              <p:nvPr/>
            </p:nvSpPr>
            <p:spPr>
              <a:xfrm>
                <a:off x="738918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FDD08C72-D559-924A-B820-AD39270F74FB}"/>
                  </a:ext>
                </a:extLst>
              </p:cNvPr>
              <p:cNvSpPr/>
              <p:nvPr/>
            </p:nvSpPr>
            <p:spPr>
              <a:xfrm>
                <a:off x="770200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AE89E6E9-54DA-F94D-81C5-79F338E36204}"/>
                  </a:ext>
                </a:extLst>
              </p:cNvPr>
              <p:cNvSpPr/>
              <p:nvPr/>
            </p:nvSpPr>
            <p:spPr>
              <a:xfrm>
                <a:off x="800058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58FED65-6AE8-D444-B1FF-750EF7AFB5A4}"/>
                  </a:ext>
                </a:extLst>
              </p:cNvPr>
              <p:cNvSpPr/>
              <p:nvPr/>
            </p:nvSpPr>
            <p:spPr>
              <a:xfrm>
                <a:off x="831340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06727B8D-68C0-AA48-9609-FFA4D38B6810}"/>
                  </a:ext>
                </a:extLst>
              </p:cNvPr>
              <p:cNvSpPr/>
              <p:nvPr/>
            </p:nvSpPr>
            <p:spPr>
              <a:xfrm>
                <a:off x="863244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526114FB-3379-9348-9459-E7C2120A1EB0}"/>
                  </a:ext>
                </a:extLst>
              </p:cNvPr>
              <p:cNvSpPr/>
              <p:nvPr/>
            </p:nvSpPr>
            <p:spPr>
              <a:xfrm>
                <a:off x="895329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BA3B4456-337F-8941-9CF0-41CE851405D0}"/>
                </a:ext>
              </a:extLst>
            </p:cNvPr>
            <p:cNvGrpSpPr/>
            <p:nvPr/>
          </p:nvGrpSpPr>
          <p:grpSpPr>
            <a:xfrm>
              <a:off x="1402743" y="5314448"/>
              <a:ext cx="7705693" cy="155144"/>
              <a:chOff x="1402743" y="4985585"/>
              <a:chExt cx="7705693" cy="155144"/>
            </a:xfrm>
          </p:grpSpPr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08372929-41EC-DB41-9D2C-CCF0C6C53D4C}"/>
                  </a:ext>
                </a:extLst>
              </p:cNvPr>
              <p:cNvSpPr/>
              <p:nvPr/>
            </p:nvSpPr>
            <p:spPr>
              <a:xfrm>
                <a:off x="140274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id="{100FA13C-5696-AF46-BD21-FEDFA9BF457B}"/>
                  </a:ext>
                </a:extLst>
              </p:cNvPr>
              <p:cNvSpPr/>
              <p:nvPr/>
            </p:nvSpPr>
            <p:spPr>
              <a:xfrm>
                <a:off x="171556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id="{1C2FD56C-1583-FE46-B827-6576A3DD04CE}"/>
                  </a:ext>
                </a:extLst>
              </p:cNvPr>
              <p:cNvSpPr/>
              <p:nvPr/>
            </p:nvSpPr>
            <p:spPr>
              <a:xfrm>
                <a:off x="203112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D47EAE54-F4B3-5942-B353-4C28A117EE81}"/>
                  </a:ext>
                </a:extLst>
              </p:cNvPr>
              <p:cNvSpPr/>
              <p:nvPr/>
            </p:nvSpPr>
            <p:spPr>
              <a:xfrm>
                <a:off x="234574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E2618CA4-C68C-E245-B155-C46CA795CBC0}"/>
                  </a:ext>
                </a:extLst>
              </p:cNvPr>
              <p:cNvSpPr/>
              <p:nvPr/>
            </p:nvSpPr>
            <p:spPr>
              <a:xfrm>
                <a:off x="264874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id="{0F16AFFB-2DAE-BB40-846E-8A417C43E82E}"/>
                  </a:ext>
                </a:extLst>
              </p:cNvPr>
              <p:cNvSpPr/>
              <p:nvPr/>
            </p:nvSpPr>
            <p:spPr>
              <a:xfrm>
                <a:off x="2961565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id="{5B827022-1ED5-A049-803E-6D9E9DDC4FC4}"/>
                  </a:ext>
                </a:extLst>
              </p:cNvPr>
              <p:cNvSpPr/>
              <p:nvPr/>
            </p:nvSpPr>
            <p:spPr>
              <a:xfrm>
                <a:off x="326014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:a16="http://schemas.microsoft.com/office/drawing/2014/main" id="{828A71D3-C8EF-CD41-829D-A63F0D920418}"/>
                  </a:ext>
                </a:extLst>
              </p:cNvPr>
              <p:cNvSpPr/>
              <p:nvPr/>
            </p:nvSpPr>
            <p:spPr>
              <a:xfrm>
                <a:off x="3572962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:a16="http://schemas.microsoft.com/office/drawing/2014/main" id="{C3390ABD-90A6-174D-8189-C0D80D60C09B}"/>
                  </a:ext>
                </a:extLst>
              </p:cNvPr>
              <p:cNvSpPr/>
              <p:nvPr/>
            </p:nvSpPr>
            <p:spPr>
              <a:xfrm>
                <a:off x="389200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9835C71E-D1FD-7348-A150-4D7F49A2CDE0}"/>
                  </a:ext>
                </a:extLst>
              </p:cNvPr>
              <p:cNvSpPr/>
              <p:nvPr/>
            </p:nvSpPr>
            <p:spPr>
              <a:xfrm>
                <a:off x="421285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:a16="http://schemas.microsoft.com/office/drawing/2014/main" id="{DD93C640-3A30-5841-94D3-C1F6F16CBD6D}"/>
                  </a:ext>
                </a:extLst>
              </p:cNvPr>
              <p:cNvSpPr/>
              <p:nvPr/>
            </p:nvSpPr>
            <p:spPr>
              <a:xfrm>
                <a:off x="455501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Oval 192">
                <a:extLst>
                  <a:ext uri="{FF2B5EF4-FFF2-40B4-BE49-F238E27FC236}">
                    <a16:creationId xmlns:a16="http://schemas.microsoft.com/office/drawing/2014/main" id="{A2BA61A4-E563-0645-9EA0-C37CB301BC92}"/>
                  </a:ext>
                </a:extLst>
              </p:cNvPr>
              <p:cNvSpPr/>
              <p:nvPr/>
            </p:nvSpPr>
            <p:spPr>
              <a:xfrm>
                <a:off x="486783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id="{E0815C20-376B-5249-99D4-9348F93E1181}"/>
                  </a:ext>
                </a:extLst>
              </p:cNvPr>
              <p:cNvSpPr/>
              <p:nvPr/>
            </p:nvSpPr>
            <p:spPr>
              <a:xfrm>
                <a:off x="519943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A8A0651C-D466-0444-B03A-10651F7C48DC}"/>
                  </a:ext>
                </a:extLst>
              </p:cNvPr>
              <p:cNvSpPr/>
              <p:nvPr/>
            </p:nvSpPr>
            <p:spPr>
              <a:xfrm>
                <a:off x="551405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A2208CF7-B760-2D46-84BB-1D32F09F05E5}"/>
                  </a:ext>
                </a:extLst>
              </p:cNvPr>
              <p:cNvSpPr/>
              <p:nvPr/>
            </p:nvSpPr>
            <p:spPr>
              <a:xfrm>
                <a:off x="582508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id="{BE7909B2-609F-004D-838F-45076F70174D}"/>
                  </a:ext>
                </a:extLst>
              </p:cNvPr>
              <p:cNvSpPr/>
              <p:nvPr/>
            </p:nvSpPr>
            <p:spPr>
              <a:xfrm>
                <a:off x="6137902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id="{4B2EC8A6-5A6F-0647-8E54-73CF9EF1695A}"/>
                  </a:ext>
                </a:extLst>
              </p:cNvPr>
              <p:cNvSpPr/>
              <p:nvPr/>
            </p:nvSpPr>
            <p:spPr>
              <a:xfrm>
                <a:off x="643647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:a16="http://schemas.microsoft.com/office/drawing/2014/main" id="{71EC1CAA-C335-EA49-A1F3-4C937CB54485}"/>
                  </a:ext>
                </a:extLst>
              </p:cNvPr>
              <p:cNvSpPr/>
              <p:nvPr/>
            </p:nvSpPr>
            <p:spPr>
              <a:xfrm>
                <a:off x="674929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Oval 199">
                <a:extLst>
                  <a:ext uri="{FF2B5EF4-FFF2-40B4-BE49-F238E27FC236}">
                    <a16:creationId xmlns:a16="http://schemas.microsoft.com/office/drawing/2014/main" id="{A0B25CEE-E457-FC44-97E3-855046D0B4C4}"/>
                  </a:ext>
                </a:extLst>
              </p:cNvPr>
              <p:cNvSpPr/>
              <p:nvPr/>
            </p:nvSpPr>
            <p:spPr>
              <a:xfrm>
                <a:off x="706834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id="{3F765851-693E-8046-ABF6-5B61BB8C07F4}"/>
                  </a:ext>
                </a:extLst>
              </p:cNvPr>
              <p:cNvSpPr/>
              <p:nvPr/>
            </p:nvSpPr>
            <p:spPr>
              <a:xfrm>
                <a:off x="738918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:a16="http://schemas.microsoft.com/office/drawing/2014/main" id="{3C3B4A7C-C214-1D48-B9B0-604AB83CC0D6}"/>
                  </a:ext>
                </a:extLst>
              </p:cNvPr>
              <p:cNvSpPr/>
              <p:nvPr/>
            </p:nvSpPr>
            <p:spPr>
              <a:xfrm>
                <a:off x="770200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id="{BE98BFFF-6796-C54C-B3BB-520E6FAA3475}"/>
                  </a:ext>
                </a:extLst>
              </p:cNvPr>
              <p:cNvSpPr/>
              <p:nvPr/>
            </p:nvSpPr>
            <p:spPr>
              <a:xfrm>
                <a:off x="800058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id="{E6877659-C5DF-DD49-8DE8-92FD11E43859}"/>
                  </a:ext>
                </a:extLst>
              </p:cNvPr>
              <p:cNvSpPr/>
              <p:nvPr/>
            </p:nvSpPr>
            <p:spPr>
              <a:xfrm>
                <a:off x="831340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id="{45EFDF95-481F-1D4E-B50E-20436C00B72E}"/>
                  </a:ext>
                </a:extLst>
              </p:cNvPr>
              <p:cNvSpPr/>
              <p:nvPr/>
            </p:nvSpPr>
            <p:spPr>
              <a:xfrm>
                <a:off x="863244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0611728B-B39C-CC48-BA5B-74DEEB7D9D2E}"/>
                  </a:ext>
                </a:extLst>
              </p:cNvPr>
              <p:cNvSpPr/>
              <p:nvPr/>
            </p:nvSpPr>
            <p:spPr>
              <a:xfrm>
                <a:off x="895329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13B6B8C3-1C0F-4A4E-B688-BE22746F978E}"/>
                </a:ext>
              </a:extLst>
            </p:cNvPr>
            <p:cNvGrpSpPr/>
            <p:nvPr/>
          </p:nvGrpSpPr>
          <p:grpSpPr>
            <a:xfrm>
              <a:off x="1402743" y="5627269"/>
              <a:ext cx="7705693" cy="155144"/>
              <a:chOff x="1402743" y="4985585"/>
              <a:chExt cx="7705693" cy="155144"/>
            </a:xfrm>
          </p:grpSpPr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D4E67A4B-E5A6-D74A-A8BF-F2DA75B55892}"/>
                  </a:ext>
                </a:extLst>
              </p:cNvPr>
              <p:cNvSpPr/>
              <p:nvPr/>
            </p:nvSpPr>
            <p:spPr>
              <a:xfrm>
                <a:off x="140274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Oval 208">
                <a:extLst>
                  <a:ext uri="{FF2B5EF4-FFF2-40B4-BE49-F238E27FC236}">
                    <a16:creationId xmlns:a16="http://schemas.microsoft.com/office/drawing/2014/main" id="{8B539287-6F0A-A542-9A2A-49E83450B01C}"/>
                  </a:ext>
                </a:extLst>
              </p:cNvPr>
              <p:cNvSpPr/>
              <p:nvPr/>
            </p:nvSpPr>
            <p:spPr>
              <a:xfrm>
                <a:off x="171556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id="{46965119-A0DA-1844-B8DB-6EC47919B63F}"/>
                  </a:ext>
                </a:extLst>
              </p:cNvPr>
              <p:cNvSpPr/>
              <p:nvPr/>
            </p:nvSpPr>
            <p:spPr>
              <a:xfrm>
                <a:off x="203112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id="{52D49B01-2CF5-BB41-A098-6F43141832A3}"/>
                  </a:ext>
                </a:extLst>
              </p:cNvPr>
              <p:cNvSpPr/>
              <p:nvPr/>
            </p:nvSpPr>
            <p:spPr>
              <a:xfrm>
                <a:off x="234574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id="{1A18F07E-4349-DF44-B579-C12ED92EB899}"/>
                  </a:ext>
                </a:extLst>
              </p:cNvPr>
              <p:cNvSpPr/>
              <p:nvPr/>
            </p:nvSpPr>
            <p:spPr>
              <a:xfrm>
                <a:off x="264874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id="{8F373BBC-692C-0F44-926D-62A0CA3B3824}"/>
                  </a:ext>
                </a:extLst>
              </p:cNvPr>
              <p:cNvSpPr/>
              <p:nvPr/>
            </p:nvSpPr>
            <p:spPr>
              <a:xfrm>
                <a:off x="2961565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8DBCB2C6-AA6C-9449-B70E-5D6500E60EA3}"/>
                  </a:ext>
                </a:extLst>
              </p:cNvPr>
              <p:cNvSpPr/>
              <p:nvPr/>
            </p:nvSpPr>
            <p:spPr>
              <a:xfrm>
                <a:off x="326014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C49A6B7B-9C66-3A4C-B74A-49ACD9B7042D}"/>
                  </a:ext>
                </a:extLst>
              </p:cNvPr>
              <p:cNvSpPr/>
              <p:nvPr/>
            </p:nvSpPr>
            <p:spPr>
              <a:xfrm>
                <a:off x="3572962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CD3F9018-B3BD-0E4B-9DDD-901AE402DBBE}"/>
                  </a:ext>
                </a:extLst>
              </p:cNvPr>
              <p:cNvSpPr/>
              <p:nvPr/>
            </p:nvSpPr>
            <p:spPr>
              <a:xfrm>
                <a:off x="389200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A6CAA727-C681-F546-8946-F0E9609E90CB}"/>
                  </a:ext>
                </a:extLst>
              </p:cNvPr>
              <p:cNvSpPr/>
              <p:nvPr/>
            </p:nvSpPr>
            <p:spPr>
              <a:xfrm>
                <a:off x="421285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DD77E136-BB74-5444-810A-C4E6EE960A4B}"/>
                  </a:ext>
                </a:extLst>
              </p:cNvPr>
              <p:cNvSpPr/>
              <p:nvPr/>
            </p:nvSpPr>
            <p:spPr>
              <a:xfrm>
                <a:off x="455501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3483ED4A-044D-5646-A2DB-31E1BDE04E3D}"/>
                  </a:ext>
                </a:extLst>
              </p:cNvPr>
              <p:cNvSpPr/>
              <p:nvPr/>
            </p:nvSpPr>
            <p:spPr>
              <a:xfrm>
                <a:off x="486783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id="{917347B9-E96E-F843-992B-CB51CCF01B5C}"/>
                  </a:ext>
                </a:extLst>
              </p:cNvPr>
              <p:cNvSpPr/>
              <p:nvPr/>
            </p:nvSpPr>
            <p:spPr>
              <a:xfrm>
                <a:off x="519943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B8AF38F6-FD8E-7C49-9FBC-B8B20AE4A669}"/>
                  </a:ext>
                </a:extLst>
              </p:cNvPr>
              <p:cNvSpPr/>
              <p:nvPr/>
            </p:nvSpPr>
            <p:spPr>
              <a:xfrm>
                <a:off x="551405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Oval 221">
                <a:extLst>
                  <a:ext uri="{FF2B5EF4-FFF2-40B4-BE49-F238E27FC236}">
                    <a16:creationId xmlns:a16="http://schemas.microsoft.com/office/drawing/2014/main" id="{F5374F10-1630-6141-ABF7-68DF78252204}"/>
                  </a:ext>
                </a:extLst>
              </p:cNvPr>
              <p:cNvSpPr/>
              <p:nvPr/>
            </p:nvSpPr>
            <p:spPr>
              <a:xfrm>
                <a:off x="582508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8130EE1B-2692-8943-8D9A-11FFB05FA99E}"/>
                  </a:ext>
                </a:extLst>
              </p:cNvPr>
              <p:cNvSpPr/>
              <p:nvPr/>
            </p:nvSpPr>
            <p:spPr>
              <a:xfrm>
                <a:off x="6137902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>
                <a:extLst>
                  <a:ext uri="{FF2B5EF4-FFF2-40B4-BE49-F238E27FC236}">
                    <a16:creationId xmlns:a16="http://schemas.microsoft.com/office/drawing/2014/main" id="{61B9DFAB-07B6-0940-AC6C-2E278F85BC4D}"/>
                  </a:ext>
                </a:extLst>
              </p:cNvPr>
              <p:cNvSpPr/>
              <p:nvPr/>
            </p:nvSpPr>
            <p:spPr>
              <a:xfrm>
                <a:off x="643647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id="{D1C49235-A651-FD4C-BE8D-8AED5DEDD385}"/>
                  </a:ext>
                </a:extLst>
              </p:cNvPr>
              <p:cNvSpPr/>
              <p:nvPr/>
            </p:nvSpPr>
            <p:spPr>
              <a:xfrm>
                <a:off x="674929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1388AEC4-55C7-A449-9C82-4265F8A2B4A7}"/>
                  </a:ext>
                </a:extLst>
              </p:cNvPr>
              <p:cNvSpPr/>
              <p:nvPr/>
            </p:nvSpPr>
            <p:spPr>
              <a:xfrm>
                <a:off x="706834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224CCC24-6823-4D4B-B45F-35CD60593CCB}"/>
                  </a:ext>
                </a:extLst>
              </p:cNvPr>
              <p:cNvSpPr/>
              <p:nvPr/>
            </p:nvSpPr>
            <p:spPr>
              <a:xfrm>
                <a:off x="738918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64AB3697-F50F-2642-A6F3-8043B35E60FE}"/>
                  </a:ext>
                </a:extLst>
              </p:cNvPr>
              <p:cNvSpPr/>
              <p:nvPr/>
            </p:nvSpPr>
            <p:spPr>
              <a:xfrm>
                <a:off x="770200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:a16="http://schemas.microsoft.com/office/drawing/2014/main" id="{379C4931-2391-B64F-BA78-98F3A818A9CC}"/>
                  </a:ext>
                </a:extLst>
              </p:cNvPr>
              <p:cNvSpPr/>
              <p:nvPr/>
            </p:nvSpPr>
            <p:spPr>
              <a:xfrm>
                <a:off x="800058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B8C592E3-C55B-0A4C-A2CD-16CBA6A0A666}"/>
                  </a:ext>
                </a:extLst>
              </p:cNvPr>
              <p:cNvSpPr/>
              <p:nvPr/>
            </p:nvSpPr>
            <p:spPr>
              <a:xfrm>
                <a:off x="831340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6CD9C7B2-0682-F44F-A6F4-C176BB2AE396}"/>
                  </a:ext>
                </a:extLst>
              </p:cNvPr>
              <p:cNvSpPr/>
              <p:nvPr/>
            </p:nvSpPr>
            <p:spPr>
              <a:xfrm>
                <a:off x="863244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:a16="http://schemas.microsoft.com/office/drawing/2014/main" id="{17776330-DB6F-AC44-93BB-F798B4FFC06E}"/>
                  </a:ext>
                </a:extLst>
              </p:cNvPr>
              <p:cNvSpPr/>
              <p:nvPr/>
            </p:nvSpPr>
            <p:spPr>
              <a:xfrm>
                <a:off x="895329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3" name="Group 232">
              <a:extLst>
                <a:ext uri="{FF2B5EF4-FFF2-40B4-BE49-F238E27FC236}">
                  <a16:creationId xmlns:a16="http://schemas.microsoft.com/office/drawing/2014/main" id="{42752B70-FA03-B94E-9ED3-1BEA4EEEB222}"/>
                </a:ext>
              </a:extLst>
            </p:cNvPr>
            <p:cNvGrpSpPr/>
            <p:nvPr/>
          </p:nvGrpSpPr>
          <p:grpSpPr>
            <a:xfrm>
              <a:off x="1402743" y="5948111"/>
              <a:ext cx="7705693" cy="155144"/>
              <a:chOff x="1402743" y="4985585"/>
              <a:chExt cx="7705693" cy="155144"/>
            </a:xfrm>
          </p:grpSpPr>
          <p:sp>
            <p:nvSpPr>
              <p:cNvPr id="234" name="Oval 233">
                <a:extLst>
                  <a:ext uri="{FF2B5EF4-FFF2-40B4-BE49-F238E27FC236}">
                    <a16:creationId xmlns:a16="http://schemas.microsoft.com/office/drawing/2014/main" id="{14E0AB40-BF28-D241-9D64-34F91EA4AC56}"/>
                  </a:ext>
                </a:extLst>
              </p:cNvPr>
              <p:cNvSpPr/>
              <p:nvPr/>
            </p:nvSpPr>
            <p:spPr>
              <a:xfrm>
                <a:off x="140274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id="{6CEB2D66-6F3C-C541-87AF-F6EF20532CA9}"/>
                  </a:ext>
                </a:extLst>
              </p:cNvPr>
              <p:cNvSpPr/>
              <p:nvPr/>
            </p:nvSpPr>
            <p:spPr>
              <a:xfrm>
                <a:off x="171556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id="{D276EF8B-8A7F-4B44-BA06-DEA29E4A4CB4}"/>
                  </a:ext>
                </a:extLst>
              </p:cNvPr>
              <p:cNvSpPr/>
              <p:nvPr/>
            </p:nvSpPr>
            <p:spPr>
              <a:xfrm>
                <a:off x="203112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Oval 236">
                <a:extLst>
                  <a:ext uri="{FF2B5EF4-FFF2-40B4-BE49-F238E27FC236}">
                    <a16:creationId xmlns:a16="http://schemas.microsoft.com/office/drawing/2014/main" id="{6637A058-852E-AB49-B2FE-A16EC7327532}"/>
                  </a:ext>
                </a:extLst>
              </p:cNvPr>
              <p:cNvSpPr/>
              <p:nvPr/>
            </p:nvSpPr>
            <p:spPr>
              <a:xfrm>
                <a:off x="234574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DF1DCBF7-20BB-9848-9685-C22CB1C19646}"/>
                  </a:ext>
                </a:extLst>
              </p:cNvPr>
              <p:cNvSpPr/>
              <p:nvPr/>
            </p:nvSpPr>
            <p:spPr>
              <a:xfrm>
                <a:off x="264874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723EDD5E-4619-8B4E-83C9-C915989B63B4}"/>
                  </a:ext>
                </a:extLst>
              </p:cNvPr>
              <p:cNvSpPr/>
              <p:nvPr/>
            </p:nvSpPr>
            <p:spPr>
              <a:xfrm>
                <a:off x="2961565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A944B71B-3E51-5343-9B7C-61E291933532}"/>
                  </a:ext>
                </a:extLst>
              </p:cNvPr>
              <p:cNvSpPr/>
              <p:nvPr/>
            </p:nvSpPr>
            <p:spPr>
              <a:xfrm>
                <a:off x="326014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EB2CDAC4-E9B6-884D-800C-D566AF13AEF5}"/>
                  </a:ext>
                </a:extLst>
              </p:cNvPr>
              <p:cNvSpPr/>
              <p:nvPr/>
            </p:nvSpPr>
            <p:spPr>
              <a:xfrm>
                <a:off x="3572962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10D6AE56-9969-514D-9E43-3DF2E09E9348}"/>
                  </a:ext>
                </a:extLst>
              </p:cNvPr>
              <p:cNvSpPr/>
              <p:nvPr/>
            </p:nvSpPr>
            <p:spPr>
              <a:xfrm>
                <a:off x="389200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id="{76EF4151-8EC5-C546-9877-AEC1CE92A2AA}"/>
                  </a:ext>
                </a:extLst>
              </p:cNvPr>
              <p:cNvSpPr/>
              <p:nvPr/>
            </p:nvSpPr>
            <p:spPr>
              <a:xfrm>
                <a:off x="421285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7154C05D-A583-CF43-9713-8B8B72FDF165}"/>
                  </a:ext>
                </a:extLst>
              </p:cNvPr>
              <p:cNvSpPr/>
              <p:nvPr/>
            </p:nvSpPr>
            <p:spPr>
              <a:xfrm>
                <a:off x="455501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Oval 244">
                <a:extLst>
                  <a:ext uri="{FF2B5EF4-FFF2-40B4-BE49-F238E27FC236}">
                    <a16:creationId xmlns:a16="http://schemas.microsoft.com/office/drawing/2014/main" id="{38A5AE39-6D45-9440-B913-02893471C47B}"/>
                  </a:ext>
                </a:extLst>
              </p:cNvPr>
              <p:cNvSpPr/>
              <p:nvPr/>
            </p:nvSpPr>
            <p:spPr>
              <a:xfrm>
                <a:off x="486783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75E36872-C958-F44C-823E-0191CBA26AB1}"/>
                  </a:ext>
                </a:extLst>
              </p:cNvPr>
              <p:cNvSpPr/>
              <p:nvPr/>
            </p:nvSpPr>
            <p:spPr>
              <a:xfrm>
                <a:off x="519943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76086AA2-7CF9-3A4F-A7E1-C4009E6C5522}"/>
                  </a:ext>
                </a:extLst>
              </p:cNvPr>
              <p:cNvSpPr/>
              <p:nvPr/>
            </p:nvSpPr>
            <p:spPr>
              <a:xfrm>
                <a:off x="551405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id="{AFA7881F-D1D0-0647-B395-230335553538}"/>
                  </a:ext>
                </a:extLst>
              </p:cNvPr>
              <p:cNvSpPr/>
              <p:nvPr/>
            </p:nvSpPr>
            <p:spPr>
              <a:xfrm>
                <a:off x="5825081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id="{045E727B-6494-7147-84F4-3221F7496EA7}"/>
                  </a:ext>
                </a:extLst>
              </p:cNvPr>
              <p:cNvSpPr/>
              <p:nvPr/>
            </p:nvSpPr>
            <p:spPr>
              <a:xfrm>
                <a:off x="6137902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998985DA-8251-F145-B2DD-B9E60FF74E29}"/>
                  </a:ext>
                </a:extLst>
              </p:cNvPr>
              <p:cNvSpPr/>
              <p:nvPr/>
            </p:nvSpPr>
            <p:spPr>
              <a:xfrm>
                <a:off x="643647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AEFE861B-C615-BC46-9B1B-E3FFD0940237}"/>
                  </a:ext>
                </a:extLst>
              </p:cNvPr>
              <p:cNvSpPr/>
              <p:nvPr/>
            </p:nvSpPr>
            <p:spPr>
              <a:xfrm>
                <a:off x="674929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F6F3DEEB-AE12-E345-A822-933D41BDA595}"/>
                  </a:ext>
                </a:extLst>
              </p:cNvPr>
              <p:cNvSpPr/>
              <p:nvPr/>
            </p:nvSpPr>
            <p:spPr>
              <a:xfrm>
                <a:off x="706834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id="{DC861D6C-B484-AE4B-B088-2C97F53151C4}"/>
                  </a:ext>
                </a:extLst>
              </p:cNvPr>
              <p:cNvSpPr/>
              <p:nvPr/>
            </p:nvSpPr>
            <p:spPr>
              <a:xfrm>
                <a:off x="7389188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id="{9B2C5AD3-2F90-B946-9B20-661B6D4C82C4}"/>
                  </a:ext>
                </a:extLst>
              </p:cNvPr>
              <p:cNvSpPr/>
              <p:nvPr/>
            </p:nvSpPr>
            <p:spPr>
              <a:xfrm>
                <a:off x="7702007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94691109-BF2C-6042-A1C2-86A924C3D08C}"/>
                  </a:ext>
                </a:extLst>
              </p:cNvPr>
              <p:cNvSpPr/>
              <p:nvPr/>
            </p:nvSpPr>
            <p:spPr>
              <a:xfrm>
                <a:off x="800058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979F640F-6085-A849-82D4-3516DD14BE93}"/>
                  </a:ext>
                </a:extLst>
              </p:cNvPr>
              <p:cNvSpPr/>
              <p:nvPr/>
            </p:nvSpPr>
            <p:spPr>
              <a:xfrm>
                <a:off x="8313404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B7B4E3C0-560B-D94B-824B-F6574DD9695A}"/>
                  </a:ext>
                </a:extLst>
              </p:cNvPr>
              <p:cNvSpPr/>
              <p:nvPr/>
            </p:nvSpPr>
            <p:spPr>
              <a:xfrm>
                <a:off x="8632449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:a16="http://schemas.microsoft.com/office/drawing/2014/main" id="{66706F04-0B6A-0845-B7A4-F7BAF875EBB9}"/>
                  </a:ext>
                </a:extLst>
              </p:cNvPr>
              <p:cNvSpPr/>
              <p:nvPr/>
            </p:nvSpPr>
            <p:spPr>
              <a:xfrm>
                <a:off x="8953293" y="4985585"/>
                <a:ext cx="155143" cy="155144"/>
              </a:xfrm>
              <a:custGeom>
                <a:avLst/>
                <a:gdLst>
                  <a:gd name="connsiteX0" fmla="*/ 0 w 155143"/>
                  <a:gd name="connsiteY0" fmla="*/ 77572 h 155144"/>
                  <a:gd name="connsiteX1" fmla="*/ 77572 w 155143"/>
                  <a:gd name="connsiteY1" fmla="*/ 0 h 155144"/>
                  <a:gd name="connsiteX2" fmla="*/ 155144 w 155143"/>
                  <a:gd name="connsiteY2" fmla="*/ 77572 h 155144"/>
                  <a:gd name="connsiteX3" fmla="*/ 77572 w 155143"/>
                  <a:gd name="connsiteY3" fmla="*/ 155144 h 155144"/>
                  <a:gd name="connsiteX4" fmla="*/ 0 w 155143"/>
                  <a:gd name="connsiteY4" fmla="*/ 77572 h 15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143" h="155144" fill="none" extrusionOk="0">
                    <a:moveTo>
                      <a:pt x="0" y="77572"/>
                    </a:moveTo>
                    <a:cubicBezTo>
                      <a:pt x="1962" y="34963"/>
                      <a:pt x="38058" y="-6849"/>
                      <a:pt x="77572" y="0"/>
                    </a:cubicBezTo>
                    <a:cubicBezTo>
                      <a:pt x="114253" y="-943"/>
                      <a:pt x="149126" y="40396"/>
                      <a:pt x="155144" y="77572"/>
                    </a:cubicBezTo>
                    <a:cubicBezTo>
                      <a:pt x="153942" y="108954"/>
                      <a:pt x="117282" y="159496"/>
                      <a:pt x="77572" y="155144"/>
                    </a:cubicBezTo>
                    <a:cubicBezTo>
                      <a:pt x="43269" y="159924"/>
                      <a:pt x="6848" y="122061"/>
                      <a:pt x="0" y="77572"/>
                    </a:cubicBezTo>
                    <a:close/>
                  </a:path>
                  <a:path w="155143" h="155144" stroke="0" extrusionOk="0">
                    <a:moveTo>
                      <a:pt x="0" y="77572"/>
                    </a:moveTo>
                    <a:cubicBezTo>
                      <a:pt x="-2002" y="33495"/>
                      <a:pt x="23743" y="4124"/>
                      <a:pt x="77572" y="0"/>
                    </a:cubicBezTo>
                    <a:cubicBezTo>
                      <a:pt x="127048" y="1397"/>
                      <a:pt x="148676" y="34936"/>
                      <a:pt x="155144" y="77572"/>
                    </a:cubicBezTo>
                    <a:cubicBezTo>
                      <a:pt x="153967" y="121563"/>
                      <a:pt x="118862" y="163724"/>
                      <a:pt x="77572" y="155144"/>
                    </a:cubicBezTo>
                    <a:cubicBezTo>
                      <a:pt x="32231" y="153777"/>
                      <a:pt x="4329" y="122483"/>
                      <a:pt x="0" y="77572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  <a:extLst>
                  <a:ext uri="{C807C97D-BFC1-408E-A445-0C87EB9F89A2}">
                    <ask:lineSketchStyleProps xmlns:ask="http://schemas.microsoft.com/office/drawing/2018/sketchyshapes" xmlns="" sd="1219033472">
                      <a:prstGeom prst="ellipse">
                        <a:avLst/>
                      </a:pr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60" name="TextBox 259">
            <a:extLst>
              <a:ext uri="{FF2B5EF4-FFF2-40B4-BE49-F238E27FC236}">
                <a16:creationId xmlns:a16="http://schemas.microsoft.com/office/drawing/2014/main" id="{717FFBF2-DFCE-D94C-A6CD-B54BB204E209}"/>
              </a:ext>
            </a:extLst>
          </p:cNvPr>
          <p:cNvSpPr txBox="1"/>
          <p:nvPr/>
        </p:nvSpPr>
        <p:spPr>
          <a:xfrm>
            <a:off x="467538" y="2084852"/>
            <a:ext cx="3065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100" dirty="0">
                <a:latin typeface="Patrick Hand" pitchFamily="2" charset="77"/>
                <a:cs typeface="Kavivanar" panose="02000503000000000000" pitchFamily="2" charset="0"/>
              </a:rPr>
              <a:t>Sur 100 </a:t>
            </a:r>
            <a:r>
              <a:rPr lang="en-US" sz="3200" spc="100" dirty="0" err="1">
                <a:latin typeface="Patrick Hand" pitchFamily="2" charset="77"/>
                <a:cs typeface="Kavivanar" panose="02000503000000000000" pitchFamily="2" charset="0"/>
              </a:rPr>
              <a:t>élèves</a:t>
            </a:r>
            <a:r>
              <a:rPr lang="en-US" sz="3200" spc="100" dirty="0">
                <a:latin typeface="Patrick Hand" pitchFamily="2" charset="77"/>
                <a:cs typeface="Kavivanar" panose="02000503000000000000" pitchFamily="2" charset="0"/>
              </a:rPr>
              <a:t>…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95057F6-DBD6-334E-A8D2-FC5FFF2EB96D}"/>
              </a:ext>
            </a:extLst>
          </p:cNvPr>
          <p:cNvGrpSpPr/>
          <p:nvPr/>
        </p:nvGrpSpPr>
        <p:grpSpPr>
          <a:xfrm>
            <a:off x="456316" y="4737399"/>
            <a:ext cx="10709708" cy="1196741"/>
            <a:chOff x="407929" y="4567531"/>
            <a:chExt cx="10709708" cy="1196741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37BB676-5AF9-4248-BD04-B4F9B99B5DFA}"/>
                </a:ext>
              </a:extLst>
            </p:cNvPr>
            <p:cNvCxnSpPr>
              <a:cxnSpLocks/>
            </p:cNvCxnSpPr>
            <p:nvPr/>
          </p:nvCxnSpPr>
          <p:spPr>
            <a:xfrm>
              <a:off x="8141708" y="5686979"/>
              <a:ext cx="2975929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B5B0F1A2-45AC-0B40-831E-961792DDEFD9}"/>
                </a:ext>
              </a:extLst>
            </p:cNvPr>
            <p:cNvSpPr txBox="1"/>
            <p:nvPr/>
          </p:nvSpPr>
          <p:spPr>
            <a:xfrm>
              <a:off x="2089024" y="5271829"/>
              <a:ext cx="307821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spc="50" dirty="0" err="1">
                  <a:solidFill>
                    <a:schemeClr val="tx2"/>
                  </a:solidFill>
                  <a:latin typeface="Patrick Hand" pitchFamily="2" charset="77"/>
                </a:rPr>
                <a:t>avoir</a:t>
              </a:r>
              <a:r>
                <a:rPr lang="en-US" sz="3200" spc="50" dirty="0">
                  <a:solidFill>
                    <a:schemeClr val="tx2"/>
                  </a:solidFill>
                  <a:latin typeface="Patrick Hand" pitchFamily="2" charset="77"/>
                </a:rPr>
                <a:t> un handicap</a:t>
              </a: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2F24374A-7984-B146-9C6B-0322B7A38DE4}"/>
                </a:ext>
              </a:extLst>
            </p:cNvPr>
            <p:cNvSpPr txBox="1"/>
            <p:nvPr/>
          </p:nvSpPr>
          <p:spPr>
            <a:xfrm>
              <a:off x="407929" y="4567531"/>
              <a:ext cx="42371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pic>
        <p:nvPicPr>
          <p:cNvPr id="298" name="Picture 297">
            <a:extLst>
              <a:ext uri="{FF2B5EF4-FFF2-40B4-BE49-F238E27FC236}">
                <a16:creationId xmlns:a16="http://schemas.microsoft.com/office/drawing/2014/main" id="{A1DD887F-CE2B-3A4C-ABAA-E101EB718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813" y="2835650"/>
            <a:ext cx="1974716" cy="913359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502" name="Group 501">
            <a:extLst>
              <a:ext uri="{FF2B5EF4-FFF2-40B4-BE49-F238E27FC236}">
                <a16:creationId xmlns:a16="http://schemas.microsoft.com/office/drawing/2014/main" id="{8535C8A3-7073-F945-BDF4-FADC3E9A0C87}"/>
              </a:ext>
            </a:extLst>
          </p:cNvPr>
          <p:cNvGrpSpPr/>
          <p:nvPr/>
        </p:nvGrpSpPr>
        <p:grpSpPr>
          <a:xfrm>
            <a:off x="452283" y="4791383"/>
            <a:ext cx="10713741" cy="1142757"/>
            <a:chOff x="-1133206" y="3989353"/>
            <a:chExt cx="10713741" cy="1142757"/>
          </a:xfrm>
        </p:grpSpPr>
        <p:cxnSp>
          <p:nvCxnSpPr>
            <p:cNvPr id="503" name="Straight Connector 502">
              <a:extLst>
                <a:ext uri="{FF2B5EF4-FFF2-40B4-BE49-F238E27FC236}">
                  <a16:creationId xmlns:a16="http://schemas.microsoft.com/office/drawing/2014/main" id="{21B5F3B7-6651-DF42-91FA-79E5A1D4435F}"/>
                </a:ext>
              </a:extLst>
            </p:cNvPr>
            <p:cNvCxnSpPr>
              <a:cxnSpLocks/>
            </p:cNvCxnSpPr>
            <p:nvPr/>
          </p:nvCxnSpPr>
          <p:spPr>
            <a:xfrm>
              <a:off x="8141708" y="5052532"/>
              <a:ext cx="1438827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4" name="TextBox 503">
              <a:extLst>
                <a:ext uri="{FF2B5EF4-FFF2-40B4-BE49-F238E27FC236}">
                  <a16:creationId xmlns:a16="http://schemas.microsoft.com/office/drawing/2014/main" id="{3E193292-81F3-644D-9D9B-411B611AA3AA}"/>
                </a:ext>
              </a:extLst>
            </p:cNvPr>
            <p:cNvSpPr txBox="1"/>
            <p:nvPr/>
          </p:nvSpPr>
          <p:spPr>
            <a:xfrm>
              <a:off x="548969" y="4639667"/>
              <a:ext cx="2167132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spc="50" dirty="0" err="1">
                  <a:solidFill>
                    <a:schemeClr val="accent1"/>
                  </a:solidFill>
                  <a:latin typeface="Patrick Hand" pitchFamily="2" charset="77"/>
                </a:rPr>
                <a:t>être</a:t>
              </a:r>
              <a:r>
                <a:rPr lang="en-US" sz="3200" spc="50" dirty="0">
                  <a:solidFill>
                    <a:schemeClr val="accent1"/>
                  </a:solidFill>
                  <a:latin typeface="Patrick Hand" pitchFamily="2" charset="77"/>
                </a:rPr>
                <a:t> </a:t>
              </a:r>
              <a:r>
                <a:rPr lang="en-US" sz="3200" spc="50" dirty="0" err="1">
                  <a:solidFill>
                    <a:schemeClr val="accent1"/>
                  </a:solidFill>
                  <a:latin typeface="Patrick Hand" pitchFamily="2" charset="77"/>
                </a:rPr>
                <a:t>pauvres</a:t>
              </a:r>
              <a:endParaRPr lang="en-US" sz="3200" spc="50" dirty="0">
                <a:solidFill>
                  <a:schemeClr val="accent1"/>
                </a:solidFill>
                <a:latin typeface="Patrick Hand" pitchFamily="2" charset="77"/>
              </a:endParaRPr>
            </a:p>
          </p:txBody>
        </p:sp>
        <p:sp>
          <p:nvSpPr>
            <p:cNvPr id="505" name="TextBox 504">
              <a:extLst>
                <a:ext uri="{FF2B5EF4-FFF2-40B4-BE49-F238E27FC236}">
                  <a16:creationId xmlns:a16="http://schemas.microsoft.com/office/drawing/2014/main" id="{95714D12-5767-5E45-B1D3-6941D134B893}"/>
                </a:ext>
              </a:extLst>
            </p:cNvPr>
            <p:cNvSpPr txBox="1"/>
            <p:nvPr/>
          </p:nvSpPr>
          <p:spPr>
            <a:xfrm>
              <a:off x="-1133206" y="3989353"/>
              <a:ext cx="35900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229F9D0-611B-BF4A-B93B-274D9C3577E7}"/>
              </a:ext>
            </a:extLst>
          </p:cNvPr>
          <p:cNvGrpSpPr/>
          <p:nvPr/>
        </p:nvGrpSpPr>
        <p:grpSpPr>
          <a:xfrm>
            <a:off x="3108896" y="2837685"/>
            <a:ext cx="1977092" cy="909131"/>
            <a:chOff x="3132959" y="3350038"/>
            <a:chExt cx="1977092" cy="909131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706620D-D098-8849-BAC7-5664F538D1C2}"/>
                </a:ext>
              </a:extLst>
            </p:cNvPr>
            <p:cNvSpPr/>
            <p:nvPr/>
          </p:nvSpPr>
          <p:spPr>
            <a:xfrm>
              <a:off x="3132959" y="3529891"/>
              <a:ext cx="1452836" cy="699499"/>
            </a:xfrm>
            <a:custGeom>
              <a:avLst/>
              <a:gdLst>
                <a:gd name="connsiteX0" fmla="*/ 0 w 1452836"/>
                <a:gd name="connsiteY0" fmla="*/ 0 h 699499"/>
                <a:gd name="connsiteX1" fmla="*/ 513335 w 1452836"/>
                <a:gd name="connsiteY1" fmla="*/ 0 h 699499"/>
                <a:gd name="connsiteX2" fmla="*/ 1012142 w 1452836"/>
                <a:gd name="connsiteY2" fmla="*/ 0 h 699499"/>
                <a:gd name="connsiteX3" fmla="*/ 1452836 w 1452836"/>
                <a:gd name="connsiteY3" fmla="*/ 0 h 699499"/>
                <a:gd name="connsiteX4" fmla="*/ 1452836 w 1452836"/>
                <a:gd name="connsiteY4" fmla="*/ 699499 h 699499"/>
                <a:gd name="connsiteX5" fmla="*/ 997614 w 1452836"/>
                <a:gd name="connsiteY5" fmla="*/ 699499 h 699499"/>
                <a:gd name="connsiteX6" fmla="*/ 513335 w 1452836"/>
                <a:gd name="connsiteY6" fmla="*/ 699499 h 699499"/>
                <a:gd name="connsiteX7" fmla="*/ 0 w 1452836"/>
                <a:gd name="connsiteY7" fmla="*/ 699499 h 699499"/>
                <a:gd name="connsiteX8" fmla="*/ 0 w 1452836"/>
                <a:gd name="connsiteY8" fmla="*/ 0 h 699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2836" h="699499" fill="none" extrusionOk="0">
                  <a:moveTo>
                    <a:pt x="0" y="0"/>
                  </a:moveTo>
                  <a:cubicBezTo>
                    <a:pt x="187455" y="-15698"/>
                    <a:pt x="389685" y="-3028"/>
                    <a:pt x="513335" y="0"/>
                  </a:cubicBezTo>
                  <a:cubicBezTo>
                    <a:pt x="636986" y="3028"/>
                    <a:pt x="770105" y="-13078"/>
                    <a:pt x="1012142" y="0"/>
                  </a:cubicBezTo>
                  <a:cubicBezTo>
                    <a:pt x="1254179" y="13078"/>
                    <a:pt x="1250129" y="-17094"/>
                    <a:pt x="1452836" y="0"/>
                  </a:cubicBezTo>
                  <a:cubicBezTo>
                    <a:pt x="1419273" y="194500"/>
                    <a:pt x="1448461" y="415305"/>
                    <a:pt x="1452836" y="699499"/>
                  </a:cubicBezTo>
                  <a:cubicBezTo>
                    <a:pt x="1350643" y="720172"/>
                    <a:pt x="1121080" y="682914"/>
                    <a:pt x="997614" y="699499"/>
                  </a:cubicBezTo>
                  <a:cubicBezTo>
                    <a:pt x="874148" y="716084"/>
                    <a:pt x="724625" y="723261"/>
                    <a:pt x="513335" y="699499"/>
                  </a:cubicBezTo>
                  <a:cubicBezTo>
                    <a:pt x="302045" y="675737"/>
                    <a:pt x="188140" y="682814"/>
                    <a:pt x="0" y="699499"/>
                  </a:cubicBezTo>
                  <a:cubicBezTo>
                    <a:pt x="28265" y="522095"/>
                    <a:pt x="24322" y="146466"/>
                    <a:pt x="0" y="0"/>
                  </a:cubicBezTo>
                  <a:close/>
                </a:path>
                <a:path w="1452836" h="699499" stroke="0" extrusionOk="0">
                  <a:moveTo>
                    <a:pt x="0" y="0"/>
                  </a:moveTo>
                  <a:cubicBezTo>
                    <a:pt x="224717" y="-21251"/>
                    <a:pt x="327629" y="-14681"/>
                    <a:pt x="469750" y="0"/>
                  </a:cubicBezTo>
                  <a:cubicBezTo>
                    <a:pt x="611871" y="14681"/>
                    <a:pt x="768908" y="18639"/>
                    <a:pt x="910444" y="0"/>
                  </a:cubicBezTo>
                  <a:cubicBezTo>
                    <a:pt x="1051980" y="-18639"/>
                    <a:pt x="1203170" y="-6705"/>
                    <a:pt x="1452836" y="0"/>
                  </a:cubicBezTo>
                  <a:cubicBezTo>
                    <a:pt x="1430383" y="234262"/>
                    <a:pt x="1448781" y="505745"/>
                    <a:pt x="1452836" y="699499"/>
                  </a:cubicBezTo>
                  <a:cubicBezTo>
                    <a:pt x="1242585" y="711778"/>
                    <a:pt x="1133108" y="692646"/>
                    <a:pt x="997614" y="699499"/>
                  </a:cubicBezTo>
                  <a:cubicBezTo>
                    <a:pt x="862120" y="706352"/>
                    <a:pt x="725706" y="683410"/>
                    <a:pt x="484279" y="699499"/>
                  </a:cubicBezTo>
                  <a:cubicBezTo>
                    <a:pt x="242853" y="715588"/>
                    <a:pt x="156792" y="708909"/>
                    <a:pt x="0" y="699499"/>
                  </a:cubicBezTo>
                  <a:cubicBezTo>
                    <a:pt x="20820" y="485682"/>
                    <a:pt x="-9479" y="34806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34925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5" name="Rectangle 514">
              <a:extLst>
                <a:ext uri="{FF2B5EF4-FFF2-40B4-BE49-F238E27FC236}">
                  <a16:creationId xmlns:a16="http://schemas.microsoft.com/office/drawing/2014/main" id="{02D10584-38DC-434D-BDA6-97B9EDDE8453}"/>
                </a:ext>
              </a:extLst>
            </p:cNvPr>
            <p:cNvSpPr/>
            <p:nvPr/>
          </p:nvSpPr>
          <p:spPr>
            <a:xfrm>
              <a:off x="3657215" y="3529891"/>
              <a:ext cx="1452836" cy="318945"/>
            </a:xfrm>
            <a:custGeom>
              <a:avLst/>
              <a:gdLst>
                <a:gd name="connsiteX0" fmla="*/ 0 w 1452836"/>
                <a:gd name="connsiteY0" fmla="*/ 0 h 318945"/>
                <a:gd name="connsiteX1" fmla="*/ 513335 w 1452836"/>
                <a:gd name="connsiteY1" fmla="*/ 0 h 318945"/>
                <a:gd name="connsiteX2" fmla="*/ 1012142 w 1452836"/>
                <a:gd name="connsiteY2" fmla="*/ 0 h 318945"/>
                <a:gd name="connsiteX3" fmla="*/ 1452836 w 1452836"/>
                <a:gd name="connsiteY3" fmla="*/ 0 h 318945"/>
                <a:gd name="connsiteX4" fmla="*/ 1452836 w 1452836"/>
                <a:gd name="connsiteY4" fmla="*/ 318945 h 318945"/>
                <a:gd name="connsiteX5" fmla="*/ 997614 w 1452836"/>
                <a:gd name="connsiteY5" fmla="*/ 318945 h 318945"/>
                <a:gd name="connsiteX6" fmla="*/ 513335 w 1452836"/>
                <a:gd name="connsiteY6" fmla="*/ 318945 h 318945"/>
                <a:gd name="connsiteX7" fmla="*/ 0 w 1452836"/>
                <a:gd name="connsiteY7" fmla="*/ 318945 h 318945"/>
                <a:gd name="connsiteX8" fmla="*/ 0 w 1452836"/>
                <a:gd name="connsiteY8" fmla="*/ 0 h 31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2836" h="318945" fill="none" extrusionOk="0">
                  <a:moveTo>
                    <a:pt x="0" y="0"/>
                  </a:moveTo>
                  <a:cubicBezTo>
                    <a:pt x="187455" y="-15698"/>
                    <a:pt x="389685" y="-3028"/>
                    <a:pt x="513335" y="0"/>
                  </a:cubicBezTo>
                  <a:cubicBezTo>
                    <a:pt x="636986" y="3028"/>
                    <a:pt x="770105" y="-13078"/>
                    <a:pt x="1012142" y="0"/>
                  </a:cubicBezTo>
                  <a:cubicBezTo>
                    <a:pt x="1254179" y="13078"/>
                    <a:pt x="1250129" y="-17094"/>
                    <a:pt x="1452836" y="0"/>
                  </a:cubicBezTo>
                  <a:cubicBezTo>
                    <a:pt x="1444330" y="65130"/>
                    <a:pt x="1462883" y="208601"/>
                    <a:pt x="1452836" y="318945"/>
                  </a:cubicBezTo>
                  <a:cubicBezTo>
                    <a:pt x="1350643" y="339618"/>
                    <a:pt x="1121080" y="302360"/>
                    <a:pt x="997614" y="318945"/>
                  </a:cubicBezTo>
                  <a:cubicBezTo>
                    <a:pt x="874148" y="335530"/>
                    <a:pt x="724625" y="342707"/>
                    <a:pt x="513335" y="318945"/>
                  </a:cubicBezTo>
                  <a:cubicBezTo>
                    <a:pt x="302045" y="295183"/>
                    <a:pt x="188140" y="302260"/>
                    <a:pt x="0" y="318945"/>
                  </a:cubicBezTo>
                  <a:cubicBezTo>
                    <a:pt x="-12593" y="231569"/>
                    <a:pt x="6293" y="136947"/>
                    <a:pt x="0" y="0"/>
                  </a:cubicBezTo>
                  <a:close/>
                </a:path>
                <a:path w="1452836" h="318945" stroke="0" extrusionOk="0">
                  <a:moveTo>
                    <a:pt x="0" y="0"/>
                  </a:moveTo>
                  <a:cubicBezTo>
                    <a:pt x="224717" y="-21251"/>
                    <a:pt x="327629" y="-14681"/>
                    <a:pt x="469750" y="0"/>
                  </a:cubicBezTo>
                  <a:cubicBezTo>
                    <a:pt x="611871" y="14681"/>
                    <a:pt x="768908" y="18639"/>
                    <a:pt x="910444" y="0"/>
                  </a:cubicBezTo>
                  <a:cubicBezTo>
                    <a:pt x="1051980" y="-18639"/>
                    <a:pt x="1203170" y="-6705"/>
                    <a:pt x="1452836" y="0"/>
                  </a:cubicBezTo>
                  <a:cubicBezTo>
                    <a:pt x="1463628" y="96552"/>
                    <a:pt x="1448837" y="208944"/>
                    <a:pt x="1452836" y="318945"/>
                  </a:cubicBezTo>
                  <a:cubicBezTo>
                    <a:pt x="1242585" y="331224"/>
                    <a:pt x="1133108" y="312092"/>
                    <a:pt x="997614" y="318945"/>
                  </a:cubicBezTo>
                  <a:cubicBezTo>
                    <a:pt x="862120" y="325798"/>
                    <a:pt x="725706" y="302856"/>
                    <a:pt x="484279" y="318945"/>
                  </a:cubicBezTo>
                  <a:cubicBezTo>
                    <a:pt x="242853" y="335034"/>
                    <a:pt x="156792" y="328355"/>
                    <a:pt x="0" y="318945"/>
                  </a:cubicBezTo>
                  <a:cubicBezTo>
                    <a:pt x="4652" y="206381"/>
                    <a:pt x="-10021" y="13801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34925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14" name="Picture 513">
              <a:extLst>
                <a:ext uri="{FF2B5EF4-FFF2-40B4-BE49-F238E27FC236}">
                  <a16:creationId xmlns:a16="http://schemas.microsoft.com/office/drawing/2014/main" id="{561BF7E4-4698-9341-8503-A14AD1065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2046" y="3350038"/>
              <a:ext cx="1860546" cy="909131"/>
            </a:xfrm>
            <a:prstGeom prst="rect">
              <a:avLst/>
            </a:prstGeom>
          </p:spPr>
        </p:pic>
      </p:grpSp>
      <p:pic>
        <p:nvPicPr>
          <p:cNvPr id="547" name="Picture 546">
            <a:extLst>
              <a:ext uri="{FF2B5EF4-FFF2-40B4-BE49-F238E27FC236}">
                <a16:creationId xmlns:a16="http://schemas.microsoft.com/office/drawing/2014/main" id="{78B8CB3D-D3F0-EF4A-8EF4-A76FD104F2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6443" y="2849080"/>
            <a:ext cx="2059285" cy="896444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F6819187-AA5D-8E4E-B1BD-904BF44F43B3}"/>
              </a:ext>
            </a:extLst>
          </p:cNvPr>
          <p:cNvGrpSpPr/>
          <p:nvPr/>
        </p:nvGrpSpPr>
        <p:grpSpPr>
          <a:xfrm>
            <a:off x="504769" y="4734171"/>
            <a:ext cx="10499999" cy="1213994"/>
            <a:chOff x="6902558" y="4589614"/>
            <a:chExt cx="10499999" cy="1213994"/>
          </a:xfrm>
        </p:grpSpPr>
        <p:cxnSp>
          <p:nvCxnSpPr>
            <p:cNvPr id="507" name="Straight Connector 506">
              <a:extLst>
                <a:ext uri="{FF2B5EF4-FFF2-40B4-BE49-F238E27FC236}">
                  <a16:creationId xmlns:a16="http://schemas.microsoft.com/office/drawing/2014/main" id="{31A94CB5-5A54-A047-8EBB-7C3FD8066876}"/>
                </a:ext>
              </a:extLst>
            </p:cNvPr>
            <p:cNvCxnSpPr>
              <a:cxnSpLocks/>
            </p:cNvCxnSpPr>
            <p:nvPr/>
          </p:nvCxnSpPr>
          <p:spPr>
            <a:xfrm>
              <a:off x="12680052" y="5713234"/>
              <a:ext cx="4722505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8" name="TextBox 507">
              <a:extLst>
                <a:ext uri="{FF2B5EF4-FFF2-40B4-BE49-F238E27FC236}">
                  <a16:creationId xmlns:a16="http://schemas.microsoft.com/office/drawing/2014/main" id="{801A550A-4E51-4F41-A452-4330E7FDBADD}"/>
                </a:ext>
              </a:extLst>
            </p:cNvPr>
            <p:cNvSpPr txBox="1"/>
            <p:nvPr/>
          </p:nvSpPr>
          <p:spPr>
            <a:xfrm>
              <a:off x="8534523" y="5293842"/>
              <a:ext cx="6689101" cy="5097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CA" sz="3200" dirty="0">
                  <a:solidFill>
                    <a:schemeClr val="accent2"/>
                  </a:solidFill>
                  <a:latin typeface="Patrick Hand" pitchFamily="2" charset="77"/>
                </a:rPr>
                <a:t>avoir des besoins éducatifs particuliers</a:t>
              </a:r>
            </a:p>
          </p:txBody>
        </p:sp>
        <p:sp>
          <p:nvSpPr>
            <p:cNvPr id="509" name="TextBox 508">
              <a:extLst>
                <a:ext uri="{FF2B5EF4-FFF2-40B4-BE49-F238E27FC236}">
                  <a16:creationId xmlns:a16="http://schemas.microsoft.com/office/drawing/2014/main" id="{CE0E5106-5467-C143-8EA1-A2C74CCE5D10}"/>
                </a:ext>
              </a:extLst>
            </p:cNvPr>
            <p:cNvSpPr txBox="1"/>
            <p:nvPr/>
          </p:nvSpPr>
          <p:spPr>
            <a:xfrm>
              <a:off x="6902558" y="4589614"/>
              <a:ext cx="35900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pic>
        <p:nvPicPr>
          <p:cNvPr id="548" name="Picture 547">
            <a:extLst>
              <a:ext uri="{FF2B5EF4-FFF2-40B4-BE49-F238E27FC236}">
                <a16:creationId xmlns:a16="http://schemas.microsoft.com/office/drawing/2014/main" id="{EDEAE236-0702-7243-9522-E409B2A570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7984" y="2874645"/>
            <a:ext cx="1928201" cy="862616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9F9A7B1D-F4FB-0F43-9366-E08EC3C6C6E8}"/>
              </a:ext>
            </a:extLst>
          </p:cNvPr>
          <p:cNvGrpSpPr/>
          <p:nvPr/>
        </p:nvGrpSpPr>
        <p:grpSpPr>
          <a:xfrm>
            <a:off x="477210" y="4778494"/>
            <a:ext cx="10490106" cy="1147828"/>
            <a:chOff x="6786604" y="5740124"/>
            <a:chExt cx="10490106" cy="1147828"/>
          </a:xfrm>
        </p:grpSpPr>
        <p:cxnSp>
          <p:nvCxnSpPr>
            <p:cNvPr id="511" name="Straight Connector 510">
              <a:extLst>
                <a:ext uri="{FF2B5EF4-FFF2-40B4-BE49-F238E27FC236}">
                  <a16:creationId xmlns:a16="http://schemas.microsoft.com/office/drawing/2014/main" id="{D3A254B7-80BA-4B4D-B21D-FE3B840CD695}"/>
                </a:ext>
              </a:extLst>
            </p:cNvPr>
            <p:cNvCxnSpPr>
              <a:cxnSpLocks/>
            </p:cNvCxnSpPr>
            <p:nvPr/>
          </p:nvCxnSpPr>
          <p:spPr>
            <a:xfrm>
              <a:off x="14322654" y="6816588"/>
              <a:ext cx="2954056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" name="TextBox 511">
              <a:extLst>
                <a:ext uri="{FF2B5EF4-FFF2-40B4-BE49-F238E27FC236}">
                  <a16:creationId xmlns:a16="http://schemas.microsoft.com/office/drawing/2014/main" id="{61D28D49-F3B4-F94C-868E-C6A38C42B480}"/>
                </a:ext>
              </a:extLst>
            </p:cNvPr>
            <p:cNvSpPr txBox="1"/>
            <p:nvPr/>
          </p:nvSpPr>
          <p:spPr>
            <a:xfrm>
              <a:off x="8435150" y="6395509"/>
              <a:ext cx="415120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 err="1">
                  <a:solidFill>
                    <a:schemeClr val="accent3"/>
                  </a:solidFill>
                  <a:latin typeface="Patrick Hand" pitchFamily="2" charset="77"/>
                </a:rPr>
                <a:t>s'identifier</a:t>
              </a:r>
              <a:r>
                <a:rPr lang="en-US" sz="3200" dirty="0">
                  <a:solidFill>
                    <a:schemeClr val="accent3"/>
                  </a:solidFill>
                  <a:latin typeface="Patrick Hand" pitchFamily="2" charset="77"/>
                </a:rPr>
                <a:t> </a:t>
              </a:r>
              <a:r>
                <a:rPr lang="en-US" sz="3200" dirty="0" err="1">
                  <a:solidFill>
                    <a:schemeClr val="accent3"/>
                  </a:solidFill>
                  <a:latin typeface="Patrick Hand" pitchFamily="2" charset="77"/>
                </a:rPr>
                <a:t>comme</a:t>
              </a:r>
              <a:r>
                <a:rPr lang="en-US" sz="3200" dirty="0">
                  <a:solidFill>
                    <a:schemeClr val="accent3"/>
                  </a:solidFill>
                  <a:latin typeface="Patrick Hand" pitchFamily="2" charset="77"/>
                </a:rPr>
                <a:t> LGBTI</a:t>
              </a:r>
            </a:p>
          </p:txBody>
        </p:sp>
        <p:sp>
          <p:nvSpPr>
            <p:cNvPr id="513" name="TextBox 512">
              <a:extLst>
                <a:ext uri="{FF2B5EF4-FFF2-40B4-BE49-F238E27FC236}">
                  <a16:creationId xmlns:a16="http://schemas.microsoft.com/office/drawing/2014/main" id="{2AB217C9-56C7-9542-B43D-C0015B13E396}"/>
                </a:ext>
              </a:extLst>
            </p:cNvPr>
            <p:cNvSpPr txBox="1"/>
            <p:nvPr/>
          </p:nvSpPr>
          <p:spPr>
            <a:xfrm>
              <a:off x="6786604" y="5740124"/>
              <a:ext cx="35900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pic>
        <p:nvPicPr>
          <p:cNvPr id="549" name="Picture 548">
            <a:extLst>
              <a:ext uri="{FF2B5EF4-FFF2-40B4-BE49-F238E27FC236}">
                <a16:creationId xmlns:a16="http://schemas.microsoft.com/office/drawing/2014/main" id="{3000099D-9A83-FB4C-9C92-89C5748094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28860" y="2828132"/>
            <a:ext cx="1513808" cy="909130"/>
          </a:xfrm>
          <a:prstGeom prst="rect">
            <a:avLst/>
          </a:prstGeom>
        </p:spPr>
      </p:pic>
      <p:grpSp>
        <p:nvGrpSpPr>
          <p:cNvPr id="516" name="Group 515">
            <a:extLst>
              <a:ext uri="{FF2B5EF4-FFF2-40B4-BE49-F238E27FC236}">
                <a16:creationId xmlns:a16="http://schemas.microsoft.com/office/drawing/2014/main" id="{A2A22771-5D8B-D548-8FFA-70F1AF306BD8}"/>
              </a:ext>
            </a:extLst>
          </p:cNvPr>
          <p:cNvGrpSpPr/>
          <p:nvPr/>
        </p:nvGrpSpPr>
        <p:grpSpPr>
          <a:xfrm>
            <a:off x="459203" y="4714705"/>
            <a:ext cx="10723723" cy="1715168"/>
            <a:chOff x="11283483" y="5673502"/>
            <a:chExt cx="10723723" cy="1715168"/>
          </a:xfrm>
        </p:grpSpPr>
        <p:cxnSp>
          <p:nvCxnSpPr>
            <p:cNvPr id="517" name="Straight Connector 516">
              <a:extLst>
                <a:ext uri="{FF2B5EF4-FFF2-40B4-BE49-F238E27FC236}">
                  <a16:creationId xmlns:a16="http://schemas.microsoft.com/office/drawing/2014/main" id="{5AEDABB1-EAB3-5642-BF87-209D8095EE7D}"/>
                </a:ext>
              </a:extLst>
            </p:cNvPr>
            <p:cNvCxnSpPr>
              <a:cxnSpLocks/>
            </p:cNvCxnSpPr>
            <p:nvPr/>
          </p:nvCxnSpPr>
          <p:spPr>
            <a:xfrm>
              <a:off x="14322654" y="6816588"/>
              <a:ext cx="7684552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8" name="TextBox 517">
              <a:extLst>
                <a:ext uri="{FF2B5EF4-FFF2-40B4-BE49-F238E27FC236}">
                  <a16:creationId xmlns:a16="http://schemas.microsoft.com/office/drawing/2014/main" id="{E54AC4C0-8C8E-764F-964D-03C936FDC675}"/>
                </a:ext>
              </a:extLst>
            </p:cNvPr>
            <p:cNvSpPr txBox="1"/>
            <p:nvPr/>
          </p:nvSpPr>
          <p:spPr>
            <a:xfrm>
              <a:off x="13001126" y="6403785"/>
              <a:ext cx="836546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CA" sz="3200" dirty="0">
                  <a:solidFill>
                    <a:srgbClr val="DD6D4D"/>
                  </a:solidFill>
                  <a:latin typeface="Patrick Hand" pitchFamily="2" charset="77"/>
                </a:rPr>
                <a:t>être des migrants, des déplacés internes ou des réfugiés</a:t>
              </a:r>
              <a:endParaRPr lang="en-US" sz="3200" dirty="0">
                <a:solidFill>
                  <a:srgbClr val="DD6D4D"/>
                </a:solidFill>
                <a:latin typeface="Patrick Hand" pitchFamily="2" charset="77"/>
              </a:endParaRPr>
            </a:p>
          </p:txBody>
        </p:sp>
        <p:sp>
          <p:nvSpPr>
            <p:cNvPr id="519" name="TextBox 518">
              <a:extLst>
                <a:ext uri="{FF2B5EF4-FFF2-40B4-BE49-F238E27FC236}">
                  <a16:creationId xmlns:a16="http://schemas.microsoft.com/office/drawing/2014/main" id="{481E791F-13D5-6F47-B365-EBCACB3B5FF5}"/>
                </a:ext>
              </a:extLst>
            </p:cNvPr>
            <p:cNvSpPr txBox="1"/>
            <p:nvPr/>
          </p:nvSpPr>
          <p:spPr>
            <a:xfrm>
              <a:off x="11283483" y="5673502"/>
              <a:ext cx="35900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pic>
        <p:nvPicPr>
          <p:cNvPr id="550" name="Picture 549">
            <a:extLst>
              <a:ext uri="{FF2B5EF4-FFF2-40B4-BE49-F238E27FC236}">
                <a16:creationId xmlns:a16="http://schemas.microsoft.com/office/drawing/2014/main" id="{77CCD730-A2A7-B04F-A2D7-2D27AC1D4B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52264" y="2828131"/>
            <a:ext cx="1289697" cy="909131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8C6647C0-A815-E049-9C47-AD514DA50D4D}"/>
              </a:ext>
            </a:extLst>
          </p:cNvPr>
          <p:cNvGrpSpPr/>
          <p:nvPr/>
        </p:nvGrpSpPr>
        <p:grpSpPr>
          <a:xfrm>
            <a:off x="406232" y="4723337"/>
            <a:ext cx="10777684" cy="1685697"/>
            <a:chOff x="-1123321" y="9515563"/>
            <a:chExt cx="10777684" cy="1685697"/>
          </a:xfrm>
        </p:grpSpPr>
        <p:cxnSp>
          <p:nvCxnSpPr>
            <p:cNvPr id="528" name="Straight Connector 527">
              <a:extLst>
                <a:ext uri="{FF2B5EF4-FFF2-40B4-BE49-F238E27FC236}">
                  <a16:creationId xmlns:a16="http://schemas.microsoft.com/office/drawing/2014/main" id="{099F0F7E-4F4D-0845-B88C-DD9510FED61C}"/>
                </a:ext>
              </a:extLst>
            </p:cNvPr>
            <p:cNvCxnSpPr>
              <a:cxnSpLocks/>
            </p:cNvCxnSpPr>
            <p:nvPr/>
          </p:nvCxnSpPr>
          <p:spPr>
            <a:xfrm>
              <a:off x="4322903" y="11201260"/>
              <a:ext cx="5331460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Straight Connector 524">
              <a:extLst>
                <a:ext uri="{FF2B5EF4-FFF2-40B4-BE49-F238E27FC236}">
                  <a16:creationId xmlns:a16="http://schemas.microsoft.com/office/drawing/2014/main" id="{DF7EE69F-AE96-AD45-89C3-9AEE34505B0F}"/>
                </a:ext>
              </a:extLst>
            </p:cNvPr>
            <p:cNvCxnSpPr>
              <a:cxnSpLocks/>
              <a:stCxn id="526" idx="1"/>
              <a:endCxn id="526" idx="3"/>
            </p:cNvCxnSpPr>
            <p:nvPr/>
          </p:nvCxnSpPr>
          <p:spPr>
            <a:xfrm>
              <a:off x="652604" y="10639988"/>
              <a:ext cx="8591204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6" name="TextBox 525">
              <a:extLst>
                <a:ext uri="{FF2B5EF4-FFF2-40B4-BE49-F238E27FC236}">
                  <a16:creationId xmlns:a16="http://schemas.microsoft.com/office/drawing/2014/main" id="{AF33E43B-0579-AA47-A564-4A160EA66652}"/>
                </a:ext>
              </a:extLst>
            </p:cNvPr>
            <p:cNvSpPr txBox="1"/>
            <p:nvPr/>
          </p:nvSpPr>
          <p:spPr>
            <a:xfrm>
              <a:off x="652604" y="10147545"/>
              <a:ext cx="8591204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CA" sz="3200" dirty="0">
                  <a:solidFill>
                    <a:srgbClr val="48A6A3"/>
                  </a:solidFill>
                  <a:latin typeface="Patrick Hand" pitchFamily="2" charset="77"/>
                </a:rPr>
                <a:t>appartenir à une minorité ethnique, religieuse ou linguistique ou à un groupe autochtone</a:t>
              </a:r>
            </a:p>
          </p:txBody>
        </p:sp>
        <p:sp>
          <p:nvSpPr>
            <p:cNvPr id="527" name="TextBox 526">
              <a:extLst>
                <a:ext uri="{FF2B5EF4-FFF2-40B4-BE49-F238E27FC236}">
                  <a16:creationId xmlns:a16="http://schemas.microsoft.com/office/drawing/2014/main" id="{E2E8D5B9-D300-CD4E-B959-46E4BDC638C2}"/>
                </a:ext>
              </a:extLst>
            </p:cNvPr>
            <p:cNvSpPr txBox="1"/>
            <p:nvPr/>
          </p:nvSpPr>
          <p:spPr>
            <a:xfrm>
              <a:off x="-1123321" y="9515563"/>
              <a:ext cx="40084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</a:t>
              </a:r>
              <a:r>
                <a:rPr lang="en-US" sz="3600" dirty="0">
                  <a:latin typeface="Patrick Hand" pitchFamily="2" charset="77"/>
                </a:rPr>
                <a:t> </a:t>
              </a:r>
              <a:r>
                <a:rPr lang="en-US" sz="3600" dirty="0" err="1">
                  <a:latin typeface="Patrick Hand" pitchFamily="2" charset="77"/>
                </a:rPr>
                <a:t>pourraient</a:t>
              </a:r>
              <a:endParaRPr lang="en-US" sz="36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566A4FE5-2018-AD43-B8ED-547F02135BE2}"/>
              </a:ext>
            </a:extLst>
          </p:cNvPr>
          <p:cNvGrpSpPr/>
          <p:nvPr/>
        </p:nvGrpSpPr>
        <p:grpSpPr>
          <a:xfrm>
            <a:off x="1107489" y="3685217"/>
            <a:ext cx="3344754" cy="913359"/>
            <a:chOff x="1089092" y="4190879"/>
            <a:chExt cx="3344754" cy="913359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9D30480-ABB8-3D47-A84A-5B236FD1B61D}"/>
                </a:ext>
              </a:extLst>
            </p:cNvPr>
            <p:cNvSpPr/>
            <p:nvPr/>
          </p:nvSpPr>
          <p:spPr>
            <a:xfrm>
              <a:off x="1178271" y="4350310"/>
              <a:ext cx="3064660" cy="697539"/>
            </a:xfrm>
            <a:custGeom>
              <a:avLst/>
              <a:gdLst>
                <a:gd name="connsiteX0" fmla="*/ 0 w 3064660"/>
                <a:gd name="connsiteY0" fmla="*/ 0 h 697539"/>
                <a:gd name="connsiteX1" fmla="*/ 582285 w 3064660"/>
                <a:gd name="connsiteY1" fmla="*/ 0 h 697539"/>
                <a:gd name="connsiteX2" fmla="*/ 1195217 w 3064660"/>
                <a:gd name="connsiteY2" fmla="*/ 0 h 697539"/>
                <a:gd name="connsiteX3" fmla="*/ 1838796 w 3064660"/>
                <a:gd name="connsiteY3" fmla="*/ 0 h 697539"/>
                <a:gd name="connsiteX4" fmla="*/ 2482375 w 3064660"/>
                <a:gd name="connsiteY4" fmla="*/ 0 h 697539"/>
                <a:gd name="connsiteX5" fmla="*/ 3064660 w 3064660"/>
                <a:gd name="connsiteY5" fmla="*/ 0 h 697539"/>
                <a:gd name="connsiteX6" fmla="*/ 3064660 w 3064660"/>
                <a:gd name="connsiteY6" fmla="*/ 697539 h 697539"/>
                <a:gd name="connsiteX7" fmla="*/ 2390435 w 3064660"/>
                <a:gd name="connsiteY7" fmla="*/ 697539 h 697539"/>
                <a:gd name="connsiteX8" fmla="*/ 1716210 w 3064660"/>
                <a:gd name="connsiteY8" fmla="*/ 697539 h 697539"/>
                <a:gd name="connsiteX9" fmla="*/ 1103278 w 3064660"/>
                <a:gd name="connsiteY9" fmla="*/ 697539 h 697539"/>
                <a:gd name="connsiteX10" fmla="*/ 0 w 3064660"/>
                <a:gd name="connsiteY10" fmla="*/ 697539 h 697539"/>
                <a:gd name="connsiteX11" fmla="*/ 0 w 3064660"/>
                <a:gd name="connsiteY11" fmla="*/ 0 h 697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64660" h="697539" fill="none" extrusionOk="0">
                  <a:moveTo>
                    <a:pt x="0" y="0"/>
                  </a:moveTo>
                  <a:cubicBezTo>
                    <a:pt x="132358" y="5612"/>
                    <a:pt x="465457" y="20760"/>
                    <a:pt x="582285" y="0"/>
                  </a:cubicBezTo>
                  <a:cubicBezTo>
                    <a:pt x="699114" y="-20760"/>
                    <a:pt x="955898" y="-17240"/>
                    <a:pt x="1195217" y="0"/>
                  </a:cubicBezTo>
                  <a:cubicBezTo>
                    <a:pt x="1434536" y="17240"/>
                    <a:pt x="1675886" y="16931"/>
                    <a:pt x="1838796" y="0"/>
                  </a:cubicBezTo>
                  <a:cubicBezTo>
                    <a:pt x="2001706" y="-16931"/>
                    <a:pt x="2168825" y="-26442"/>
                    <a:pt x="2482375" y="0"/>
                  </a:cubicBezTo>
                  <a:cubicBezTo>
                    <a:pt x="2795925" y="26442"/>
                    <a:pt x="2873149" y="-24856"/>
                    <a:pt x="3064660" y="0"/>
                  </a:cubicBezTo>
                  <a:cubicBezTo>
                    <a:pt x="3044919" y="272426"/>
                    <a:pt x="3085539" y="457956"/>
                    <a:pt x="3064660" y="697539"/>
                  </a:cubicBezTo>
                  <a:cubicBezTo>
                    <a:pt x="2861662" y="689275"/>
                    <a:pt x="2625873" y="726593"/>
                    <a:pt x="2390435" y="697539"/>
                  </a:cubicBezTo>
                  <a:cubicBezTo>
                    <a:pt x="2154997" y="668485"/>
                    <a:pt x="1994482" y="697541"/>
                    <a:pt x="1716210" y="697539"/>
                  </a:cubicBezTo>
                  <a:cubicBezTo>
                    <a:pt x="1437938" y="697537"/>
                    <a:pt x="1342194" y="718413"/>
                    <a:pt x="1103278" y="697539"/>
                  </a:cubicBezTo>
                  <a:cubicBezTo>
                    <a:pt x="864362" y="676665"/>
                    <a:pt x="417967" y="703757"/>
                    <a:pt x="0" y="697539"/>
                  </a:cubicBezTo>
                  <a:cubicBezTo>
                    <a:pt x="33352" y="450456"/>
                    <a:pt x="-2448" y="146633"/>
                    <a:pt x="0" y="0"/>
                  </a:cubicBezTo>
                  <a:close/>
                </a:path>
                <a:path w="3064660" h="697539" stroke="0" extrusionOk="0">
                  <a:moveTo>
                    <a:pt x="0" y="0"/>
                  </a:moveTo>
                  <a:cubicBezTo>
                    <a:pt x="254119" y="10858"/>
                    <a:pt x="341419" y="-20907"/>
                    <a:pt x="582285" y="0"/>
                  </a:cubicBezTo>
                  <a:cubicBezTo>
                    <a:pt x="823152" y="20907"/>
                    <a:pt x="861151" y="-7855"/>
                    <a:pt x="1103278" y="0"/>
                  </a:cubicBezTo>
                  <a:cubicBezTo>
                    <a:pt x="1345405" y="7855"/>
                    <a:pt x="1590051" y="1567"/>
                    <a:pt x="1777503" y="0"/>
                  </a:cubicBezTo>
                  <a:cubicBezTo>
                    <a:pt x="1964955" y="-1567"/>
                    <a:pt x="2177990" y="4883"/>
                    <a:pt x="2359788" y="0"/>
                  </a:cubicBezTo>
                  <a:cubicBezTo>
                    <a:pt x="2541587" y="-4883"/>
                    <a:pt x="2725386" y="4004"/>
                    <a:pt x="3064660" y="0"/>
                  </a:cubicBezTo>
                  <a:cubicBezTo>
                    <a:pt x="3045775" y="234419"/>
                    <a:pt x="3060280" y="486043"/>
                    <a:pt x="3064660" y="697539"/>
                  </a:cubicBezTo>
                  <a:cubicBezTo>
                    <a:pt x="2793472" y="672771"/>
                    <a:pt x="2623844" y="695784"/>
                    <a:pt x="2451728" y="697539"/>
                  </a:cubicBezTo>
                  <a:cubicBezTo>
                    <a:pt x="2279612" y="699294"/>
                    <a:pt x="2029198" y="720294"/>
                    <a:pt x="1777503" y="697539"/>
                  </a:cubicBezTo>
                  <a:cubicBezTo>
                    <a:pt x="1525809" y="674784"/>
                    <a:pt x="1447050" y="715206"/>
                    <a:pt x="1256511" y="697539"/>
                  </a:cubicBezTo>
                  <a:cubicBezTo>
                    <a:pt x="1065972" y="679872"/>
                    <a:pt x="936477" y="723457"/>
                    <a:pt x="643579" y="697539"/>
                  </a:cubicBezTo>
                  <a:cubicBezTo>
                    <a:pt x="350681" y="671621"/>
                    <a:pt x="225885" y="672827"/>
                    <a:pt x="0" y="697539"/>
                  </a:cubicBezTo>
                  <a:cubicBezTo>
                    <a:pt x="25913" y="490365"/>
                    <a:pt x="-22073" y="20887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34925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xmlns="" sd="1219033472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51" name="Picture 550">
              <a:extLst>
                <a:ext uri="{FF2B5EF4-FFF2-40B4-BE49-F238E27FC236}">
                  <a16:creationId xmlns:a16="http://schemas.microsoft.com/office/drawing/2014/main" id="{C27A85E9-4821-6440-94A5-E6CADDC0A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89092" y="4190879"/>
              <a:ext cx="3344754" cy="913359"/>
            </a:xfrm>
            <a:prstGeom prst="rect">
              <a:avLst/>
            </a:prstGeom>
          </p:spPr>
        </p:pic>
      </p:grpSp>
      <p:grpSp>
        <p:nvGrpSpPr>
          <p:cNvPr id="533" name="Group 532">
            <a:extLst>
              <a:ext uri="{FF2B5EF4-FFF2-40B4-BE49-F238E27FC236}">
                <a16:creationId xmlns:a16="http://schemas.microsoft.com/office/drawing/2014/main" id="{5434EAD4-6137-3749-BFFC-FE57421A6476}"/>
              </a:ext>
            </a:extLst>
          </p:cNvPr>
          <p:cNvGrpSpPr/>
          <p:nvPr/>
        </p:nvGrpSpPr>
        <p:grpSpPr>
          <a:xfrm>
            <a:off x="-2832459" y="4725861"/>
            <a:ext cx="13374765" cy="1262421"/>
            <a:chOff x="7422761" y="4875827"/>
            <a:chExt cx="13374765" cy="1262421"/>
          </a:xfrm>
        </p:grpSpPr>
        <p:cxnSp>
          <p:nvCxnSpPr>
            <p:cNvPr id="534" name="Straight Connector 533">
              <a:extLst>
                <a:ext uri="{FF2B5EF4-FFF2-40B4-BE49-F238E27FC236}">
                  <a16:creationId xmlns:a16="http://schemas.microsoft.com/office/drawing/2014/main" id="{4DAEC508-1D8F-F440-952F-92FA49ABE7EA}"/>
                </a:ext>
              </a:extLst>
            </p:cNvPr>
            <p:cNvCxnSpPr>
              <a:cxnSpLocks/>
            </p:cNvCxnSpPr>
            <p:nvPr/>
          </p:nvCxnSpPr>
          <p:spPr>
            <a:xfrm>
              <a:off x="7422761" y="5686979"/>
              <a:ext cx="4373574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5" name="TextBox 534">
              <a:extLst>
                <a:ext uri="{FF2B5EF4-FFF2-40B4-BE49-F238E27FC236}">
                  <a16:creationId xmlns:a16="http://schemas.microsoft.com/office/drawing/2014/main" id="{109B31C5-17CE-D742-8ED5-793B293B6D6E}"/>
                </a:ext>
              </a:extLst>
            </p:cNvPr>
            <p:cNvSpPr txBox="1"/>
            <p:nvPr/>
          </p:nvSpPr>
          <p:spPr>
            <a:xfrm>
              <a:off x="12417241" y="5584250"/>
              <a:ext cx="838028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CA" sz="3600" dirty="0">
                  <a:solidFill>
                    <a:schemeClr val="accent6">
                      <a:lumMod val="75000"/>
                    </a:schemeClr>
                  </a:solidFill>
                  <a:latin typeface="Patrick Hand" pitchFamily="2" charset="77"/>
                </a:rPr>
                <a:t>vivre dans des zones rurales éloignées</a:t>
              </a:r>
            </a:p>
          </p:txBody>
        </p:sp>
        <p:sp>
          <p:nvSpPr>
            <p:cNvPr id="536" name="TextBox 535">
              <a:extLst>
                <a:ext uri="{FF2B5EF4-FFF2-40B4-BE49-F238E27FC236}">
                  <a16:creationId xmlns:a16="http://schemas.microsoft.com/office/drawing/2014/main" id="{F2D37AC5-9ECF-E641-8DF9-D96353812577}"/>
                </a:ext>
              </a:extLst>
            </p:cNvPr>
            <p:cNvSpPr txBox="1"/>
            <p:nvPr/>
          </p:nvSpPr>
          <p:spPr>
            <a:xfrm>
              <a:off x="10683440" y="4875827"/>
              <a:ext cx="37936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>
                  <a:latin typeface="Patrick Hand" pitchFamily="2" charset="77"/>
                </a:rPr>
                <a:t>… </a:t>
              </a:r>
              <a:r>
                <a:rPr lang="en-US" sz="3600" dirty="0" err="1">
                  <a:latin typeface="Patrick Hand" pitchFamily="2" charset="77"/>
                </a:rPr>
                <a:t>ceux</a:t>
              </a:r>
              <a:r>
                <a:rPr lang="en-US" sz="36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pic>
        <p:nvPicPr>
          <p:cNvPr id="552" name="Picture 551">
            <a:extLst>
              <a:ext uri="{FF2B5EF4-FFF2-40B4-BE49-F238E27FC236}">
                <a16:creationId xmlns:a16="http://schemas.microsoft.com/office/drawing/2014/main" id="{007E8F15-E152-CE41-B53B-88DBAAA14C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74633" y="3633490"/>
            <a:ext cx="3674790" cy="969369"/>
          </a:xfrm>
          <a:prstGeom prst="rect">
            <a:avLst/>
          </a:prstGeom>
        </p:spPr>
      </p:pic>
      <p:grpSp>
        <p:nvGrpSpPr>
          <p:cNvPr id="537" name="Group 536">
            <a:extLst>
              <a:ext uri="{FF2B5EF4-FFF2-40B4-BE49-F238E27FC236}">
                <a16:creationId xmlns:a16="http://schemas.microsoft.com/office/drawing/2014/main" id="{0468A800-630C-5A4A-8B3E-E8821C7BB820}"/>
              </a:ext>
            </a:extLst>
          </p:cNvPr>
          <p:cNvGrpSpPr/>
          <p:nvPr/>
        </p:nvGrpSpPr>
        <p:grpSpPr>
          <a:xfrm>
            <a:off x="434463" y="4719021"/>
            <a:ext cx="10605173" cy="1710352"/>
            <a:chOff x="-1427306" y="9490908"/>
            <a:chExt cx="10605173" cy="1710352"/>
          </a:xfrm>
        </p:grpSpPr>
        <p:cxnSp>
          <p:nvCxnSpPr>
            <p:cNvPr id="538" name="Straight Connector 537">
              <a:extLst>
                <a:ext uri="{FF2B5EF4-FFF2-40B4-BE49-F238E27FC236}">
                  <a16:creationId xmlns:a16="http://schemas.microsoft.com/office/drawing/2014/main" id="{CD702630-A0AE-614C-8B31-D5C225CD2225}"/>
                </a:ext>
              </a:extLst>
            </p:cNvPr>
            <p:cNvCxnSpPr>
              <a:cxnSpLocks/>
            </p:cNvCxnSpPr>
            <p:nvPr/>
          </p:nvCxnSpPr>
          <p:spPr>
            <a:xfrm>
              <a:off x="5287388" y="11201260"/>
              <a:ext cx="3890479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Straight Connector 538">
              <a:extLst>
                <a:ext uri="{FF2B5EF4-FFF2-40B4-BE49-F238E27FC236}">
                  <a16:creationId xmlns:a16="http://schemas.microsoft.com/office/drawing/2014/main" id="{8C5F2382-E2CD-2543-A25A-174013685C1C}"/>
                </a:ext>
              </a:extLst>
            </p:cNvPr>
            <p:cNvCxnSpPr>
              <a:cxnSpLocks/>
              <a:endCxn id="540" idx="3"/>
            </p:cNvCxnSpPr>
            <p:nvPr/>
          </p:nvCxnSpPr>
          <p:spPr>
            <a:xfrm flipV="1">
              <a:off x="431624" y="10687400"/>
              <a:ext cx="7788476" cy="52578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0" name="TextBox 539">
              <a:extLst>
                <a:ext uri="{FF2B5EF4-FFF2-40B4-BE49-F238E27FC236}">
                  <a16:creationId xmlns:a16="http://schemas.microsoft.com/office/drawing/2014/main" id="{692A32CC-0656-0348-AC63-44DC06C03CAE}"/>
                </a:ext>
              </a:extLst>
            </p:cNvPr>
            <p:cNvSpPr txBox="1"/>
            <p:nvPr/>
          </p:nvSpPr>
          <p:spPr>
            <a:xfrm>
              <a:off x="291165" y="10194957"/>
              <a:ext cx="7928935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CA" sz="3200" dirty="0">
                  <a:solidFill>
                    <a:schemeClr val="accent5">
                      <a:lumMod val="90000"/>
                      <a:lumOff val="10000"/>
                    </a:schemeClr>
                  </a:solidFill>
                  <a:latin typeface="Patrick Hand" pitchFamily="2" charset="77"/>
                </a:rPr>
                <a:t>appartenir à un autre groupe marginalisé, tel qu'une race ou une caste</a:t>
              </a:r>
            </a:p>
          </p:txBody>
        </p:sp>
        <p:sp>
          <p:nvSpPr>
            <p:cNvPr id="541" name="TextBox 540">
              <a:extLst>
                <a:ext uri="{FF2B5EF4-FFF2-40B4-BE49-F238E27FC236}">
                  <a16:creationId xmlns:a16="http://schemas.microsoft.com/office/drawing/2014/main" id="{508BD18C-6DDB-004A-B9A8-60C2387A8F14}"/>
                </a:ext>
              </a:extLst>
            </p:cNvPr>
            <p:cNvSpPr txBox="1"/>
            <p:nvPr/>
          </p:nvSpPr>
          <p:spPr>
            <a:xfrm>
              <a:off x="-1427306" y="9490908"/>
              <a:ext cx="35900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pic>
        <p:nvPicPr>
          <p:cNvPr id="553" name="Picture 552">
            <a:extLst>
              <a:ext uri="{FF2B5EF4-FFF2-40B4-BE49-F238E27FC236}">
                <a16:creationId xmlns:a16="http://schemas.microsoft.com/office/drawing/2014/main" id="{467A3DD3-C98B-6546-815E-2D66023C64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47834" y="3658501"/>
            <a:ext cx="2245284" cy="933725"/>
          </a:xfrm>
          <a:prstGeom prst="rect">
            <a:avLst/>
          </a:prstGeom>
        </p:spPr>
      </p:pic>
      <p:grpSp>
        <p:nvGrpSpPr>
          <p:cNvPr id="559" name="Group 558">
            <a:extLst>
              <a:ext uri="{FF2B5EF4-FFF2-40B4-BE49-F238E27FC236}">
                <a16:creationId xmlns:a16="http://schemas.microsoft.com/office/drawing/2014/main" id="{51891E88-BE33-E04E-B363-B7A03E16351A}"/>
              </a:ext>
            </a:extLst>
          </p:cNvPr>
          <p:cNvGrpSpPr/>
          <p:nvPr/>
        </p:nvGrpSpPr>
        <p:grpSpPr>
          <a:xfrm>
            <a:off x="445363" y="4741135"/>
            <a:ext cx="10685347" cy="1159130"/>
            <a:chOff x="-6540226" y="9515218"/>
            <a:chExt cx="10685347" cy="1159130"/>
          </a:xfrm>
        </p:grpSpPr>
        <p:cxnSp>
          <p:nvCxnSpPr>
            <p:cNvPr id="560" name="Straight Connector 559">
              <a:extLst>
                <a:ext uri="{FF2B5EF4-FFF2-40B4-BE49-F238E27FC236}">
                  <a16:creationId xmlns:a16="http://schemas.microsoft.com/office/drawing/2014/main" id="{181C4670-1E8B-D041-8EC0-56719557F1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8911" y="10607717"/>
              <a:ext cx="1346210" cy="30568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1" name="TextBox 560">
              <a:extLst>
                <a:ext uri="{FF2B5EF4-FFF2-40B4-BE49-F238E27FC236}">
                  <a16:creationId xmlns:a16="http://schemas.microsoft.com/office/drawing/2014/main" id="{CC87FBAC-237D-7646-B1F9-E31A296BEE47}"/>
                </a:ext>
              </a:extLst>
            </p:cNvPr>
            <p:cNvSpPr txBox="1"/>
            <p:nvPr/>
          </p:nvSpPr>
          <p:spPr>
            <a:xfrm>
              <a:off x="-5229417" y="10181905"/>
              <a:ext cx="295844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3200" dirty="0" err="1">
                  <a:solidFill>
                    <a:schemeClr val="accent2"/>
                  </a:solidFill>
                  <a:latin typeface="Patrick Hand" pitchFamily="2" charset="77"/>
                </a:rPr>
                <a:t>être</a:t>
              </a:r>
              <a:r>
                <a:rPr lang="en-US" sz="3200" dirty="0">
                  <a:solidFill>
                    <a:schemeClr val="accent2"/>
                  </a:solidFill>
                  <a:latin typeface="Patrick Hand" pitchFamily="2" charset="77"/>
                </a:rPr>
                <a:t> des </a:t>
              </a:r>
              <a:r>
                <a:rPr lang="en-US" sz="3200" dirty="0" err="1">
                  <a:solidFill>
                    <a:schemeClr val="accent2"/>
                  </a:solidFill>
                  <a:latin typeface="Patrick Hand" pitchFamily="2" charset="77"/>
                </a:rPr>
                <a:t>filles</a:t>
              </a:r>
              <a:endParaRPr lang="en-US" sz="3200" dirty="0">
                <a:solidFill>
                  <a:schemeClr val="accent2"/>
                </a:solidFill>
                <a:latin typeface="Patrick Hand" pitchFamily="2" charset="77"/>
              </a:endParaRPr>
            </a:p>
          </p:txBody>
        </p:sp>
        <p:sp>
          <p:nvSpPr>
            <p:cNvPr id="562" name="TextBox 561">
              <a:extLst>
                <a:ext uri="{FF2B5EF4-FFF2-40B4-BE49-F238E27FC236}">
                  <a16:creationId xmlns:a16="http://schemas.microsoft.com/office/drawing/2014/main" id="{78E5C044-B515-074E-9AF4-DA6C118E10C7}"/>
                </a:ext>
              </a:extLst>
            </p:cNvPr>
            <p:cNvSpPr txBox="1"/>
            <p:nvPr/>
          </p:nvSpPr>
          <p:spPr>
            <a:xfrm>
              <a:off x="-6540226" y="9515218"/>
              <a:ext cx="35900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</p:grpSp>
      <p:pic>
        <p:nvPicPr>
          <p:cNvPr id="563" name="Picture 562">
            <a:extLst>
              <a:ext uri="{FF2B5EF4-FFF2-40B4-BE49-F238E27FC236}">
                <a16:creationId xmlns:a16="http://schemas.microsoft.com/office/drawing/2014/main" id="{D820B3D3-EF30-1941-A865-1BE3C45DC7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82784" y="3693673"/>
            <a:ext cx="1830946" cy="896445"/>
          </a:xfrm>
          <a:prstGeom prst="rect">
            <a:avLst/>
          </a:prstGeom>
        </p:spPr>
      </p:pic>
      <p:grpSp>
        <p:nvGrpSpPr>
          <p:cNvPr id="564" name="Group 563">
            <a:extLst>
              <a:ext uri="{FF2B5EF4-FFF2-40B4-BE49-F238E27FC236}">
                <a16:creationId xmlns:a16="http://schemas.microsoft.com/office/drawing/2014/main" id="{1C9478DE-EFFB-4B46-90A6-2DCF77D12287}"/>
              </a:ext>
            </a:extLst>
          </p:cNvPr>
          <p:cNvGrpSpPr/>
          <p:nvPr/>
        </p:nvGrpSpPr>
        <p:grpSpPr>
          <a:xfrm>
            <a:off x="503487" y="4775779"/>
            <a:ext cx="11014980" cy="2071635"/>
            <a:chOff x="500794" y="9872366"/>
            <a:chExt cx="11014980" cy="2071635"/>
          </a:xfrm>
        </p:grpSpPr>
        <p:cxnSp>
          <p:nvCxnSpPr>
            <p:cNvPr id="565" name="Straight Connector 564">
              <a:extLst>
                <a:ext uri="{FF2B5EF4-FFF2-40B4-BE49-F238E27FC236}">
                  <a16:creationId xmlns:a16="http://schemas.microsoft.com/office/drawing/2014/main" id="{B5E3D61F-9E8A-5142-AB75-D70852A1F7B6}"/>
                </a:ext>
              </a:extLst>
            </p:cNvPr>
            <p:cNvCxnSpPr>
              <a:cxnSpLocks/>
            </p:cNvCxnSpPr>
            <p:nvPr/>
          </p:nvCxnSpPr>
          <p:spPr>
            <a:xfrm>
              <a:off x="2364566" y="11201260"/>
              <a:ext cx="9151208" cy="0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6" name="Straight Connector 565">
              <a:extLst>
                <a:ext uri="{FF2B5EF4-FFF2-40B4-BE49-F238E27FC236}">
                  <a16:creationId xmlns:a16="http://schemas.microsoft.com/office/drawing/2014/main" id="{1043B60A-8746-AB40-8552-F0366BBA513A}"/>
                </a:ext>
              </a:extLst>
            </p:cNvPr>
            <p:cNvCxnSpPr>
              <a:cxnSpLocks/>
              <a:endCxn id="567" idx="3"/>
            </p:cNvCxnSpPr>
            <p:nvPr/>
          </p:nvCxnSpPr>
          <p:spPr>
            <a:xfrm>
              <a:off x="2371906" y="11020671"/>
              <a:ext cx="8380286" cy="184666"/>
            </a:xfrm>
            <a:prstGeom prst="line">
              <a:avLst/>
            </a:prstGeom>
            <a:ln w="539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8" name="TextBox 567">
              <a:extLst>
                <a:ext uri="{FF2B5EF4-FFF2-40B4-BE49-F238E27FC236}">
                  <a16:creationId xmlns:a16="http://schemas.microsoft.com/office/drawing/2014/main" id="{1EAF1DD1-0FB1-1C48-9004-2715B2AD4C7F}"/>
                </a:ext>
              </a:extLst>
            </p:cNvPr>
            <p:cNvSpPr txBox="1"/>
            <p:nvPr/>
          </p:nvSpPr>
          <p:spPr>
            <a:xfrm>
              <a:off x="500794" y="9872366"/>
              <a:ext cx="35900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Patrick Hand" pitchFamily="2" charset="77"/>
                </a:rPr>
                <a:t>… </a:t>
              </a:r>
              <a:r>
                <a:rPr lang="en-US" sz="3200" dirty="0" err="1">
                  <a:latin typeface="Patrick Hand" pitchFamily="2" charset="77"/>
                </a:rPr>
                <a:t>ceux</a:t>
              </a:r>
              <a:r>
                <a:rPr lang="en-US" sz="3200" dirty="0">
                  <a:latin typeface="Patrick Hand" pitchFamily="2" charset="77"/>
                </a:rPr>
                <a:t>-ci </a:t>
              </a:r>
              <a:r>
                <a:rPr lang="en-US" sz="3200" dirty="0" err="1">
                  <a:latin typeface="Patrick Hand" pitchFamily="2" charset="77"/>
                </a:rPr>
                <a:t>pourraient</a:t>
              </a:r>
              <a:endParaRPr lang="en-US" sz="3200" dirty="0">
                <a:solidFill>
                  <a:schemeClr val="bg2">
                    <a:lumMod val="90000"/>
                  </a:schemeClr>
                </a:solidFill>
                <a:latin typeface="Museo 500" panose="02000000000000000000" pitchFamily="2" charset="77"/>
              </a:endParaRPr>
            </a:p>
          </p:txBody>
        </p:sp>
        <p:sp>
          <p:nvSpPr>
            <p:cNvPr id="567" name="TextBox 566">
              <a:extLst>
                <a:ext uri="{FF2B5EF4-FFF2-40B4-BE49-F238E27FC236}">
                  <a16:creationId xmlns:a16="http://schemas.microsoft.com/office/drawing/2014/main" id="{E6C0FE1E-3B6C-0244-A6B8-F1123CCFD073}"/>
                </a:ext>
              </a:extLst>
            </p:cNvPr>
            <p:cNvSpPr txBox="1"/>
            <p:nvPr/>
          </p:nvSpPr>
          <p:spPr>
            <a:xfrm>
              <a:off x="2101610" y="10466673"/>
              <a:ext cx="8650582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CA" sz="3200" dirty="0">
                  <a:solidFill>
                    <a:srgbClr val="7193A7"/>
                  </a:solidFill>
                  <a:latin typeface="Patrick Hand" pitchFamily="2" charset="77"/>
                </a:rPr>
                <a:t>être obèses, dépressifs, perturbateurs, orphelins, délinquants, gauchers, asthmatiques, allergiques ou travailler après l'école...</a:t>
              </a:r>
            </a:p>
          </p:txBody>
        </p:sp>
      </p:grpSp>
      <p:pic>
        <p:nvPicPr>
          <p:cNvPr id="569" name="Picture 568">
            <a:extLst>
              <a:ext uri="{FF2B5EF4-FFF2-40B4-BE49-F238E27FC236}">
                <a16:creationId xmlns:a16="http://schemas.microsoft.com/office/drawing/2014/main" id="{2C63D4AC-F7BB-A740-B2F8-39EF4280507D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752181" y="4074690"/>
            <a:ext cx="881783" cy="1179939"/>
          </a:xfrm>
          <a:prstGeom prst="rect">
            <a:avLst/>
          </a:prstGeom>
        </p:spPr>
      </p:pic>
      <p:sp>
        <p:nvSpPr>
          <p:cNvPr id="312" name="TextBox 311">
            <a:extLst>
              <a:ext uri="{FF2B5EF4-FFF2-40B4-BE49-F238E27FC236}">
                <a16:creationId xmlns:a16="http://schemas.microsoft.com/office/drawing/2014/main" id="{4C3CB727-314B-314B-ADF7-C122A8121E02}"/>
              </a:ext>
            </a:extLst>
          </p:cNvPr>
          <p:cNvSpPr txBox="1"/>
          <p:nvPr/>
        </p:nvSpPr>
        <p:spPr>
          <a:xfrm>
            <a:off x="3822129" y="5385622"/>
            <a:ext cx="4160089" cy="9694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3600" dirty="0">
                <a:latin typeface="Patrick Hand" pitchFamily="2" charset="77"/>
              </a:rPr>
              <a:t>Et </a:t>
            </a:r>
            <a:r>
              <a:rPr lang="en-US" sz="3600" dirty="0" err="1">
                <a:latin typeface="Patrick Hand" pitchFamily="2" charset="77"/>
              </a:rPr>
              <a:t>ce</a:t>
            </a:r>
            <a:r>
              <a:rPr lang="en-US" sz="3600" dirty="0">
                <a:latin typeface="Patrick Hand" pitchFamily="2" charset="77"/>
              </a:rPr>
              <a:t> dernier </a:t>
            </a:r>
            <a:r>
              <a:rPr lang="en-US" sz="3600" dirty="0" err="1">
                <a:latin typeface="Patrick Hand" pitchFamily="2" charset="77"/>
              </a:rPr>
              <a:t>élève</a:t>
            </a:r>
            <a:r>
              <a:rPr lang="en-US" sz="3600" dirty="0">
                <a:latin typeface="Patrick Hand" pitchFamily="2" charset="77"/>
              </a:rPr>
              <a:t> ? </a:t>
            </a:r>
          </a:p>
          <a:p>
            <a:pPr algn="r"/>
            <a:r>
              <a:rPr lang="en-US" sz="3600" dirty="0">
                <a:solidFill>
                  <a:schemeClr val="tx2"/>
                </a:solidFill>
                <a:latin typeface="Patrick Hand" pitchFamily="2" charset="77"/>
              </a:rPr>
              <a:t>Il </a:t>
            </a:r>
            <a:r>
              <a:rPr lang="en-US" sz="3600" dirty="0" err="1">
                <a:solidFill>
                  <a:schemeClr val="tx2"/>
                </a:solidFill>
                <a:latin typeface="Patrick Hand" pitchFamily="2" charset="77"/>
              </a:rPr>
              <a:t>est</a:t>
            </a:r>
            <a:r>
              <a:rPr lang="en-US" sz="3600" dirty="0">
                <a:solidFill>
                  <a:schemeClr val="tx2"/>
                </a:solidFill>
                <a:latin typeface="Patrick Hand" pitchFamily="2" charset="77"/>
              </a:rPr>
              <a:t> nouveau </a:t>
            </a:r>
            <a:r>
              <a:rPr lang="en-US" sz="3600" dirty="0" err="1">
                <a:solidFill>
                  <a:schemeClr val="tx2"/>
                </a:solidFill>
                <a:latin typeface="Patrick Hand" pitchFamily="2" charset="77"/>
              </a:rPr>
              <a:t>ici</a:t>
            </a:r>
            <a:r>
              <a:rPr lang="en-US" sz="3600" dirty="0">
                <a:solidFill>
                  <a:schemeClr val="tx2"/>
                </a:solidFill>
                <a:latin typeface="Patrick Hand" pitchFamily="2" charset="77"/>
              </a:rPr>
              <a:t> 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DDB4ED-5566-C441-A01E-60D16F012B30}"/>
              </a:ext>
            </a:extLst>
          </p:cNvPr>
          <p:cNvSpPr txBox="1"/>
          <p:nvPr/>
        </p:nvSpPr>
        <p:spPr>
          <a:xfrm>
            <a:off x="10847019" y="4862794"/>
            <a:ext cx="10823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spc="100" dirty="0">
                <a:latin typeface="Patrick Hand" pitchFamily="2" charset="77"/>
                <a:cs typeface="Kavivanar" panose="02000503000000000000" pitchFamily="2" charset="0"/>
              </a:rPr>
              <a:t>Bonjour!</a:t>
            </a:r>
            <a:endParaRPr lang="en-US" sz="1200" dirty="0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BDF00F00-B1A7-41B6-B9D8-DA1C863FE346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1" name="TextBox 13">
            <a:extLst>
              <a:ext uri="{FF2B5EF4-FFF2-40B4-BE49-F238E27FC236}">
                <a16:creationId xmlns:a16="http://schemas.microsoft.com/office/drawing/2014/main" id="{415C8B55-53C0-41C3-89E9-97FB06032B49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311914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7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250"/>
                            </p:stCondLst>
                            <p:childTnLst>
                              <p:par>
                                <p:cTn id="13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60" grpId="0"/>
      <p:bldP spid="312" grpId="0" uiExpand="1" build="p" bldLvl="2"/>
      <p:bldP spid="3" grpId="0"/>
      <p:bldP spid="3" grpId="1"/>
      <p:bldP spid="3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9C6675BC-D2FD-B54A-A9FF-2EBBFC55F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119338" y="3612730"/>
            <a:ext cx="3826125" cy="3245271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642F9B-B7EA-534A-BE26-4A6097E351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9424" y="1098887"/>
            <a:ext cx="9735495" cy="110799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A" dirty="0"/>
              <a:t>L'identité, l’origine et les capacités dictent encore les possibilités d'éducation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903BE3-408D-344A-93AC-FFE668C0C4BB}"/>
              </a:ext>
            </a:extLst>
          </p:cNvPr>
          <p:cNvSpPr txBox="1"/>
          <p:nvPr/>
        </p:nvSpPr>
        <p:spPr>
          <a:xfrm>
            <a:off x="307948" y="4072188"/>
            <a:ext cx="306922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400" dirty="0">
                <a:latin typeface="Museo 300" panose="02000000000000000000" pitchFamily="2" charset="77"/>
              </a:rPr>
              <a:t>Aux </a:t>
            </a:r>
            <a:r>
              <a:rPr lang="en-US" sz="2400" dirty="0" err="1">
                <a:latin typeface="Museo 300" panose="02000000000000000000" pitchFamily="2" charset="77"/>
              </a:rPr>
              <a:t>États-Unis</a:t>
            </a:r>
            <a:r>
              <a:rPr lang="en-US" sz="2400" dirty="0">
                <a:latin typeface="Museo 300" panose="02000000000000000000" pitchFamily="2" charset="77"/>
              </a:rPr>
              <a:t>, les </a:t>
            </a:r>
            <a:r>
              <a:rPr lang="en-US" sz="2400" b="1" dirty="0" err="1">
                <a:latin typeface="Museo 300" panose="02000000000000000000" pitchFamily="2" charset="77"/>
              </a:rPr>
              <a:t>élèves</a:t>
            </a:r>
            <a:r>
              <a:rPr lang="en-US" sz="2400" b="1" dirty="0">
                <a:latin typeface="Museo 300" panose="02000000000000000000" pitchFamily="2" charset="77"/>
              </a:rPr>
              <a:t> </a:t>
            </a:r>
            <a:r>
              <a:rPr lang="en-US" sz="2400" b="1" dirty="0">
                <a:latin typeface="Museo 500" panose="02000000000000000000" pitchFamily="2" charset="77"/>
              </a:rPr>
              <a:t>LGBTI </a:t>
            </a:r>
            <a:r>
              <a:rPr lang="en-US" sz="2400" dirty="0" err="1">
                <a:latin typeface="Museo 500" panose="02000000000000000000" pitchFamily="2" charset="77"/>
              </a:rPr>
              <a:t>s</a:t>
            </a:r>
            <a:r>
              <a:rPr lang="en-US" sz="2400" dirty="0" err="1">
                <a:latin typeface="Museo 300" panose="02000000000000000000" pitchFamily="2" charset="77"/>
              </a:rPr>
              <a:t>ont</a:t>
            </a:r>
            <a:r>
              <a:rPr lang="en-US" sz="2400" dirty="0">
                <a:latin typeface="Museo 300" panose="02000000000000000000" pitchFamily="2" charset="77"/>
              </a:rPr>
              <a:t/>
            </a:r>
            <a:br>
              <a:rPr lang="en-US" sz="2400" dirty="0">
                <a:latin typeface="Museo 300" panose="02000000000000000000" pitchFamily="2" charset="77"/>
              </a:rPr>
            </a:b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3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fois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plus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susceptibles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de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rester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à la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maison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</a:t>
            </a:r>
            <a:r>
              <a:rPr lang="fr-CA" sz="2400" dirty="0">
                <a:latin typeface="Museo 300" panose="02000000000000000000" pitchFamily="2" charset="77"/>
              </a:rPr>
              <a:t>parce qu'ils ne se sentent pas en sécurité </a:t>
            </a:r>
            <a:endParaRPr lang="en-US" sz="2400" dirty="0">
              <a:latin typeface="Museo 300" panose="02000000000000000000" pitchFamily="2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B72ED71-1F4D-CF43-9EFD-AF1FEDCCB1E6}"/>
              </a:ext>
            </a:extLst>
          </p:cNvPr>
          <p:cNvSpPr/>
          <p:nvPr/>
        </p:nvSpPr>
        <p:spPr>
          <a:xfrm>
            <a:off x="235973" y="2325097"/>
            <a:ext cx="4328170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400" dirty="0">
                <a:latin typeface="Museo 300" panose="02000000000000000000" pitchFamily="2" charset="0"/>
              </a:rPr>
              <a:t>Dans au </a:t>
            </a:r>
            <a:r>
              <a:rPr lang="en-US" sz="2400" dirty="0" err="1">
                <a:latin typeface="Museo 300" panose="02000000000000000000" pitchFamily="2" charset="0"/>
              </a:rPr>
              <a:t>moins</a:t>
            </a:r>
            <a:r>
              <a:rPr lang="en-US" sz="2400" dirty="0">
                <a:latin typeface="Museo 300" panose="02000000000000000000" pitchFamily="2" charset="0"/>
              </a:rPr>
              <a:t> 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20 pays</a:t>
            </a:r>
            <a:r>
              <a:rPr lang="en-US" sz="2400" dirty="0">
                <a:latin typeface="Museo 300" panose="02000000000000000000" pitchFamily="2" charset="77"/>
              </a:rPr>
              <a:t>, </a:t>
            </a:r>
            <a:r>
              <a:rPr lang="en-US" sz="2400" dirty="0" err="1">
                <a:latin typeface="Museo 300" panose="02000000000000000000" pitchFamily="2" charset="77"/>
              </a:rPr>
              <a:t>aucune</a:t>
            </a:r>
            <a:r>
              <a:rPr lang="en-US" sz="2400" dirty="0">
                <a:latin typeface="Museo 300" panose="02000000000000000000" pitchFamily="2" charset="77"/>
              </a:rPr>
              <a:t> </a:t>
            </a:r>
            <a:r>
              <a:rPr lang="en-US" sz="2400" b="1" dirty="0" err="1">
                <a:latin typeface="Museo 300" panose="02000000000000000000" pitchFamily="2" charset="77"/>
              </a:rPr>
              <a:t>jeune</a:t>
            </a:r>
            <a:r>
              <a:rPr lang="en-US" sz="2400" b="1" dirty="0">
                <a:latin typeface="Museo 300" panose="02000000000000000000" pitchFamily="2" charset="77"/>
              </a:rPr>
              <a:t> femme </a:t>
            </a:r>
            <a:r>
              <a:rPr lang="en-US" sz="2400" b="1" dirty="0" err="1">
                <a:latin typeface="Museo 300" panose="02000000000000000000" pitchFamily="2" charset="77"/>
              </a:rPr>
              <a:t>pauvre</a:t>
            </a:r>
            <a:r>
              <a:rPr lang="en-US" sz="2400" b="1" dirty="0">
                <a:latin typeface="Museo 300" panose="02000000000000000000" pitchFamily="2" charset="77"/>
              </a:rPr>
              <a:t> des zones rurales</a:t>
            </a:r>
            <a:r>
              <a:rPr lang="en-US" sz="2400" dirty="0">
                <a:latin typeface="Museo 300" panose="02000000000000000000" pitchFamily="2" charset="77"/>
              </a:rPr>
              <a:t> </a:t>
            </a:r>
            <a:r>
              <a:rPr lang="fr-CA" sz="2400" dirty="0">
                <a:latin typeface="Museo 300" panose="02000000000000000000" pitchFamily="2" charset="77"/>
              </a:rPr>
              <a:t>ne termine ses études secondaires</a:t>
            </a:r>
          </a:p>
          <a:p>
            <a:pPr algn="ctr"/>
            <a:endParaRPr lang="en-US" sz="2400" dirty="0">
              <a:latin typeface="Museo 300" panose="02000000000000000000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B86C8-4B6B-1B40-AEDF-4D89FB1926C7}"/>
              </a:ext>
            </a:extLst>
          </p:cNvPr>
          <p:cNvSpPr/>
          <p:nvPr/>
        </p:nvSpPr>
        <p:spPr>
          <a:xfrm>
            <a:off x="3864861" y="3996960"/>
            <a:ext cx="5197581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400" b="1" dirty="0">
                <a:latin typeface="Museo 500" panose="02000000000000000000" pitchFamily="2" charset="77"/>
              </a:rPr>
              <a:t>Les </a:t>
            </a:r>
            <a:r>
              <a:rPr lang="en-US" sz="2400" b="1" dirty="0" err="1">
                <a:latin typeface="Museo 500" panose="02000000000000000000" pitchFamily="2" charset="77"/>
              </a:rPr>
              <a:t>réfugiés</a:t>
            </a:r>
            <a:r>
              <a:rPr lang="en-US" sz="2400" b="1" dirty="0">
                <a:latin typeface="Museo 500" panose="02000000000000000000" pitchFamily="2" charset="77"/>
              </a:rPr>
              <a:t> </a:t>
            </a:r>
            <a:r>
              <a:rPr lang="en-US" sz="2400" spc="-30" dirty="0" err="1">
                <a:latin typeface="Museo 300" panose="02000000000000000000" pitchFamily="2" charset="77"/>
              </a:rPr>
              <a:t>ont</a:t>
            </a:r>
            <a:r>
              <a:rPr lang="en-US" sz="2400" spc="-30" dirty="0">
                <a:latin typeface="Museo 300" panose="02000000000000000000" pitchFamily="2" charset="77"/>
              </a:rPr>
              <a:t> </a:t>
            </a:r>
            <a:r>
              <a:rPr lang="en-US" sz="2400" b="1" spc="-30" dirty="0">
                <a:solidFill>
                  <a:schemeClr val="accent4"/>
                </a:solidFill>
                <a:latin typeface="Museo 700" panose="02000000000000000000" pitchFamily="2" charset="77"/>
              </a:rPr>
              <a:t>3 </a:t>
            </a:r>
            <a:r>
              <a:rPr lang="en-US" sz="2400" b="1" spc="-30" dirty="0" err="1">
                <a:solidFill>
                  <a:schemeClr val="accent4"/>
                </a:solidFill>
                <a:latin typeface="Museo 700" panose="02000000000000000000" pitchFamily="2" charset="77"/>
              </a:rPr>
              <a:t>fois</a:t>
            </a:r>
            <a:r>
              <a:rPr lang="en-US" sz="2400" b="1" spc="-30" dirty="0">
                <a:solidFill>
                  <a:schemeClr val="accent4"/>
                </a:solidFill>
                <a:latin typeface="Museo 700" panose="02000000000000000000" pitchFamily="2" charset="77"/>
              </a:rPr>
              <a:t> plus de chances </a:t>
            </a:r>
            <a:r>
              <a:rPr lang="en-US" sz="2400" dirty="0">
                <a:latin typeface="Museo 300" panose="02000000000000000000" pitchFamily="2" charset="77"/>
              </a:rPr>
              <a:t>de ne pas </a:t>
            </a:r>
            <a:r>
              <a:rPr lang="en-US" sz="2400" dirty="0" err="1">
                <a:latin typeface="Museo 300" panose="02000000000000000000" pitchFamily="2" charset="77"/>
              </a:rPr>
              <a:t>fréquenter</a:t>
            </a:r>
            <a:r>
              <a:rPr lang="en-US" sz="2400" dirty="0">
                <a:latin typeface="Museo 300" panose="02000000000000000000" pitchFamily="2" charset="77"/>
              </a:rPr>
              <a:t> </a:t>
            </a:r>
            <a:r>
              <a:rPr lang="en-US" sz="2400" dirty="0" err="1">
                <a:latin typeface="Museo 300" panose="02000000000000000000" pitchFamily="2" charset="77"/>
              </a:rPr>
              <a:t>l’école</a:t>
            </a:r>
            <a:r>
              <a:rPr lang="en-US" sz="2400" dirty="0">
                <a:latin typeface="Museo 300" panose="02000000000000000000" pitchFamily="2" charset="77"/>
              </a:rPr>
              <a:t> </a:t>
            </a:r>
            <a:r>
              <a:rPr lang="en-US" sz="2400" dirty="0" err="1">
                <a:latin typeface="Museo 300" panose="02000000000000000000" pitchFamily="2" charset="77"/>
              </a:rPr>
              <a:t>secondaire</a:t>
            </a:r>
            <a:endParaRPr lang="en-US" sz="2400" dirty="0">
              <a:latin typeface="Museo 300" panose="02000000000000000000" pitchFamily="2" charset="7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A14EC2-2B6E-1A4F-8A20-4B9E014141B3}"/>
              </a:ext>
            </a:extLst>
          </p:cNvPr>
          <p:cNvSpPr/>
          <p:nvPr/>
        </p:nvSpPr>
        <p:spPr>
          <a:xfrm>
            <a:off x="4685530" y="2363258"/>
            <a:ext cx="7357096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400" b="1" spc="-20" dirty="0">
                <a:latin typeface="Museo 500" panose="02000000000000000000" pitchFamily="2" charset="0"/>
              </a:rPr>
              <a:t>Les enfants de 10 </a:t>
            </a:r>
            <a:r>
              <a:rPr lang="en-US" sz="2400" b="1" spc="-20" dirty="0" err="1">
                <a:latin typeface="Museo 500" panose="02000000000000000000" pitchFamily="2" charset="0"/>
              </a:rPr>
              <a:t>ans</a:t>
            </a:r>
            <a:r>
              <a:rPr lang="en-US" sz="2400" b="1" spc="-20" dirty="0">
                <a:latin typeface="Museo 500" panose="02000000000000000000" pitchFamily="2" charset="0"/>
              </a:rPr>
              <a:t> </a:t>
            </a:r>
            <a:r>
              <a:rPr lang="en-US" sz="2400" spc="-20" dirty="0">
                <a:latin typeface="Museo 300" panose="02000000000000000000" pitchFamily="2" charset="77"/>
              </a:rPr>
              <a:t>des pays à </a:t>
            </a:r>
            <a:r>
              <a:rPr lang="en-US" sz="2400" spc="-20" dirty="0" err="1">
                <a:latin typeface="Museo 300" panose="02000000000000000000" pitchFamily="2" charset="77"/>
              </a:rPr>
              <a:t>revenu</a:t>
            </a:r>
            <a:r>
              <a:rPr lang="en-US" sz="2400" spc="-20" dirty="0">
                <a:latin typeface="Museo 300" panose="02000000000000000000" pitchFamily="2" charset="77"/>
              </a:rPr>
              <a:t> </a:t>
            </a:r>
            <a:r>
              <a:rPr lang="en-US" sz="2400" spc="-20" dirty="0" err="1">
                <a:latin typeface="Museo 300" panose="02000000000000000000" pitchFamily="2" charset="77"/>
              </a:rPr>
              <a:t>moyen</a:t>
            </a:r>
            <a:r>
              <a:rPr lang="en-US" sz="2400" spc="-20" dirty="0">
                <a:latin typeface="Museo 300" panose="02000000000000000000" pitchFamily="2" charset="77"/>
              </a:rPr>
              <a:t> et </a:t>
            </a:r>
            <a:r>
              <a:rPr lang="en-US" sz="2400" spc="-20" dirty="0" err="1">
                <a:latin typeface="Museo 300" panose="02000000000000000000" pitchFamily="2" charset="77"/>
              </a:rPr>
              <a:t>élevé</a:t>
            </a:r>
            <a:r>
              <a:rPr lang="en-US" sz="2400" dirty="0">
                <a:latin typeface="Museo 300" panose="02000000000000000000" pitchFamily="2" charset="77"/>
              </a:rPr>
              <a:t/>
            </a:r>
            <a:br>
              <a:rPr lang="en-US" sz="2400" dirty="0">
                <a:latin typeface="Museo 300" panose="02000000000000000000" pitchFamily="2" charset="77"/>
              </a:rPr>
            </a:br>
            <a:r>
              <a:rPr lang="en-US" sz="2400" b="1" dirty="0">
                <a:latin typeface="Museo 500" panose="02000000000000000000" pitchFamily="2" charset="77"/>
              </a:rPr>
              <a:t>qui </a:t>
            </a:r>
            <a:r>
              <a:rPr lang="en-US" sz="2400" b="1" dirty="0" err="1">
                <a:latin typeface="Museo 500" panose="02000000000000000000" pitchFamily="2" charset="77"/>
              </a:rPr>
              <a:t>n’apprennent</a:t>
            </a:r>
            <a:r>
              <a:rPr lang="en-US" sz="2400" b="1" dirty="0">
                <a:latin typeface="Museo 500" panose="02000000000000000000" pitchFamily="2" charset="77"/>
              </a:rPr>
              <a:t> pas dans </a:t>
            </a:r>
            <a:r>
              <a:rPr lang="en-US" sz="2400" b="1" dirty="0" err="1">
                <a:latin typeface="Museo 500" panose="02000000000000000000" pitchFamily="2" charset="77"/>
              </a:rPr>
              <a:t>leur</a:t>
            </a:r>
            <a:r>
              <a:rPr lang="en-US" sz="2400" b="1" dirty="0">
                <a:latin typeface="Museo 500" panose="02000000000000000000" pitchFamily="2" charset="77"/>
              </a:rPr>
              <a:t> langue </a:t>
            </a:r>
            <a:r>
              <a:rPr lang="en-US" sz="2400" b="1" dirty="0" err="1">
                <a:latin typeface="Museo 500" panose="02000000000000000000" pitchFamily="2" charset="77"/>
              </a:rPr>
              <a:t>maternelle</a:t>
            </a:r>
            <a:r>
              <a:rPr lang="en-US" sz="2400" b="1" dirty="0">
                <a:latin typeface="Museo 500" panose="02000000000000000000" pitchFamily="2" charset="77"/>
              </a:rPr>
              <a:t> </a:t>
            </a:r>
            <a:r>
              <a:rPr lang="en-US" sz="2400" dirty="0" err="1">
                <a:latin typeface="Museo 300" panose="02000000000000000000" pitchFamily="2" charset="77"/>
              </a:rPr>
              <a:t>ont</a:t>
            </a:r>
            <a:r>
              <a:rPr lang="en-US" sz="2400" dirty="0">
                <a:latin typeface="Museo 300" panose="02000000000000000000" pitchFamily="2" charset="77"/>
              </a:rPr>
              <a:t> </a:t>
            </a:r>
            <a:r>
              <a:rPr lang="en-US" sz="2000" dirty="0">
                <a:latin typeface="Museo 300" panose="02000000000000000000" pitchFamily="2" charset="77"/>
              </a:rPr>
              <a:t/>
            </a:r>
            <a:br>
              <a:rPr lang="en-US" sz="2000" dirty="0">
                <a:latin typeface="Museo 300" panose="02000000000000000000" pitchFamily="2" charset="77"/>
              </a:rPr>
            </a:b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34 % de chances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en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moins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de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posséder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des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compétences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de base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en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lecture</a:t>
            </a:r>
            <a:endParaRPr lang="en-US" sz="2400" spc="-30" dirty="0">
              <a:latin typeface="Museo 300" panose="02000000000000000000" pitchFamily="2" charset="77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82C21D7-824E-534F-B15C-12FD4DB8FB41}"/>
              </a:ext>
            </a:extLst>
          </p:cNvPr>
          <p:cNvSpPr/>
          <p:nvPr/>
        </p:nvSpPr>
        <p:spPr>
          <a:xfrm>
            <a:off x="3889084" y="5020449"/>
            <a:ext cx="4133091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400" b="1" dirty="0">
                <a:latin typeface="Museo 500" panose="02000000000000000000" pitchFamily="2" charset="0"/>
              </a:rPr>
              <a:t>Les enfants </a:t>
            </a:r>
            <a:r>
              <a:rPr lang="en-US" sz="2400" b="1" dirty="0" err="1">
                <a:latin typeface="Museo 500" panose="02000000000000000000" pitchFamily="2" charset="0"/>
              </a:rPr>
              <a:t>handicapés</a:t>
            </a:r>
            <a:r>
              <a:rPr lang="en-US" sz="2400" dirty="0">
                <a:latin typeface="Museo 500" panose="02000000000000000000" pitchFamily="2" charset="77"/>
              </a:rPr>
              <a:t> </a:t>
            </a:r>
            <a:br>
              <a:rPr lang="en-US" sz="2400" dirty="0">
                <a:latin typeface="Museo 500" panose="02000000000000000000" pitchFamily="2" charset="77"/>
              </a:rPr>
            </a:br>
            <a:r>
              <a:rPr lang="en-US" sz="2400" dirty="0" err="1">
                <a:latin typeface="Museo 300" panose="02000000000000000000" pitchFamily="2" charset="77"/>
              </a:rPr>
              <a:t>sont</a:t>
            </a:r>
            <a:r>
              <a:rPr lang="en-US" sz="2400" b="1" dirty="0">
                <a:latin typeface="Museo 700" panose="02000000000000000000" pitchFamily="2" charset="77"/>
              </a:rPr>
              <a:t> 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2,5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fois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plus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susceptibles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de ne jamais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aller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à </a:t>
            </a:r>
            <a:r>
              <a:rPr lang="en-US" sz="2400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l’école</a:t>
            </a:r>
            <a:r>
              <a:rPr lang="en-US" sz="2400" b="1" dirty="0">
                <a:solidFill>
                  <a:schemeClr val="accent4"/>
                </a:solidFill>
                <a:latin typeface="Museo 700" panose="02000000000000000000" pitchFamily="2" charset="77"/>
              </a:rPr>
              <a:t> </a:t>
            </a:r>
            <a:r>
              <a:rPr lang="fr-CA" sz="2400" dirty="0">
                <a:latin typeface="Museo 300" panose="02000000000000000000" pitchFamily="2" charset="77"/>
              </a:rPr>
              <a:t>que leurs pairs sans handicap </a:t>
            </a:r>
            <a:endParaRPr lang="en-US" sz="2400" dirty="0">
              <a:latin typeface="Museo 300" panose="02000000000000000000" pitchFamily="2" charset="77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E45D5EE-A204-A944-9436-26F0EC4B55AB}"/>
              </a:ext>
            </a:extLst>
          </p:cNvPr>
          <p:cNvCxnSpPr>
            <a:cxnSpLocks/>
          </p:cNvCxnSpPr>
          <p:nvPr/>
        </p:nvCxnSpPr>
        <p:spPr>
          <a:xfrm>
            <a:off x="4624836" y="2569608"/>
            <a:ext cx="0" cy="941832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BCF7730-0D3A-A244-8712-36D032F28813}"/>
              </a:ext>
            </a:extLst>
          </p:cNvPr>
          <p:cNvCxnSpPr>
            <a:cxnSpLocks/>
          </p:cNvCxnSpPr>
          <p:nvPr/>
        </p:nvCxnSpPr>
        <p:spPr>
          <a:xfrm flipH="1">
            <a:off x="479424" y="3924687"/>
            <a:ext cx="8961120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44A86DA-4464-C840-8DFF-39E975E2BA42}"/>
              </a:ext>
            </a:extLst>
          </p:cNvPr>
          <p:cNvCxnSpPr>
            <a:cxnSpLocks/>
          </p:cNvCxnSpPr>
          <p:nvPr/>
        </p:nvCxnSpPr>
        <p:spPr>
          <a:xfrm>
            <a:off x="3621024" y="3983880"/>
            <a:ext cx="0" cy="764825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8E27DE4-295A-D846-945E-9BE2461EC2D7}"/>
              </a:ext>
            </a:extLst>
          </p:cNvPr>
          <p:cNvCxnSpPr>
            <a:cxnSpLocks/>
          </p:cNvCxnSpPr>
          <p:nvPr/>
        </p:nvCxnSpPr>
        <p:spPr>
          <a:xfrm flipH="1">
            <a:off x="3986784" y="4799505"/>
            <a:ext cx="4011168" cy="0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3AC2885-E87D-1D4D-9698-27BE398C0389}"/>
              </a:ext>
            </a:extLst>
          </p:cNvPr>
          <p:cNvCxnSpPr>
            <a:cxnSpLocks/>
          </p:cNvCxnSpPr>
          <p:nvPr/>
        </p:nvCxnSpPr>
        <p:spPr>
          <a:xfrm>
            <a:off x="3621024" y="4668832"/>
            <a:ext cx="0" cy="1975104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FD950-19A7-4AF2-B306-48AB86D5C0DB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D4D05FE9-E230-4867-9B29-F6236408BE08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36800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5" grpId="1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1381219-12EC-924C-8B1D-F4E1B96527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9423" y="1127168"/>
            <a:ext cx="10058400" cy="1052596"/>
          </a:xfrm>
        </p:spPr>
        <p:txBody>
          <a:bodyPr/>
          <a:lstStyle/>
          <a:p>
            <a:r>
              <a:rPr lang="fr-CA" dirty="0"/>
              <a:t>Les inégalités ont alimenté la crise de l'éducation en temps de COVID-19</a:t>
            </a:r>
            <a:endParaRPr lang="en-US" b="1" dirty="0">
              <a:latin typeface="Museo 700" panose="02000000000000000000" pitchFamily="2" charset="77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919BDDD-4524-1346-8D3B-AB545681F95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8972" y="2686864"/>
            <a:ext cx="4677819" cy="3582988"/>
          </a:xfrm>
        </p:spPr>
        <p:txBody>
          <a:bodyPr/>
          <a:lstStyle/>
          <a:p>
            <a:pPr marL="11113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accent4"/>
                </a:solidFill>
                <a:latin typeface="Museo 700" panose="02000000000000000000" pitchFamily="2" charset="77"/>
              </a:rPr>
              <a:t>40 %</a:t>
            </a:r>
            <a:r>
              <a:rPr lang="en-US" b="1" dirty="0">
                <a:solidFill>
                  <a:schemeClr val="accent4"/>
                </a:solidFill>
                <a:latin typeface="Museo 700" panose="02000000000000000000" pitchFamily="2" charset="77"/>
              </a:rPr>
              <a:t> des pays les plus </a:t>
            </a:r>
            <a:r>
              <a:rPr lang="en-US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pauvres</a:t>
            </a:r>
            <a:r>
              <a:rPr lang="en-US" b="1" dirty="0">
                <a:solidFill>
                  <a:schemeClr val="accent4"/>
                </a:solidFill>
                <a:latin typeface="Museo 700" panose="02000000000000000000" pitchFamily="2" charset="77"/>
              </a:rPr>
              <a:t> </a:t>
            </a:r>
            <a:r>
              <a:rPr lang="en-US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n’ont</a:t>
            </a:r>
            <a:r>
              <a:rPr lang="en-US" b="1" dirty="0">
                <a:solidFill>
                  <a:schemeClr val="accent4"/>
                </a:solidFill>
                <a:latin typeface="Museo 700" panose="02000000000000000000" pitchFamily="2" charset="77"/>
              </a:rPr>
              <a:t> pas </a:t>
            </a:r>
            <a:r>
              <a:rPr lang="en-US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ciblé</a:t>
            </a:r>
            <a:r>
              <a:rPr lang="en-US" b="1" dirty="0">
                <a:solidFill>
                  <a:schemeClr val="accent4"/>
                </a:solidFill>
                <a:latin typeface="Museo 700" panose="02000000000000000000" pitchFamily="2" charset="77"/>
              </a:rPr>
              <a:t> les </a:t>
            </a:r>
            <a:r>
              <a:rPr lang="en-US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apprenants</a:t>
            </a:r>
            <a:r>
              <a:rPr lang="en-US" b="1" dirty="0">
                <a:solidFill>
                  <a:schemeClr val="accent4"/>
                </a:solidFill>
                <a:latin typeface="Museo 700" panose="02000000000000000000" pitchFamily="2" charset="77"/>
              </a:rPr>
              <a:t> à </a:t>
            </a:r>
            <a:r>
              <a:rPr lang="en-US" b="1" dirty="0" err="1">
                <a:solidFill>
                  <a:schemeClr val="accent4"/>
                </a:solidFill>
                <a:latin typeface="Museo 700" panose="02000000000000000000" pitchFamily="2" charset="77"/>
              </a:rPr>
              <a:t>risque</a:t>
            </a:r>
            <a:r>
              <a:rPr lang="en-US" b="1" dirty="0">
                <a:solidFill>
                  <a:schemeClr val="accent4"/>
                </a:solidFill>
                <a:latin typeface="Museo 700" panose="02000000000000000000" pitchFamily="2" charset="77"/>
              </a:rPr>
              <a:t> </a:t>
            </a:r>
            <a:r>
              <a:rPr lang="fr-CA" dirty="0">
                <a:latin typeface="Museo 500" panose="02000000000000000000" pitchFamily="2" charset="77"/>
              </a:rPr>
              <a:t>dans leur réponse en matière d'éducation</a:t>
            </a:r>
            <a:endParaRPr lang="en-US" dirty="0">
              <a:latin typeface="Museo 500" panose="02000000000000000000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43FAE9-5A72-2A48-8330-28BF224473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76321" y="2179764"/>
            <a:ext cx="5715000" cy="3937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3E801A0-B3A9-4010-874F-FA891A33F9F7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A11E91F2-64E2-4E4A-A4D3-76F0A630F99C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288817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F131B64-D26A-5C4E-B20C-03C86AE34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9129" y="2241817"/>
            <a:ext cx="6540655" cy="3805472"/>
          </a:xfrm>
          <a:prstGeom prst="rect">
            <a:avLst/>
          </a:prstGeom>
        </p:spPr>
      </p:pic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0D44BAC-AAC8-AE40-926D-FB59A1D24654}"/>
              </a:ext>
            </a:extLst>
          </p:cNvPr>
          <p:cNvSpPr txBox="1">
            <a:spLocks/>
          </p:cNvSpPr>
          <p:nvPr/>
        </p:nvSpPr>
        <p:spPr>
          <a:xfrm>
            <a:off x="8554470" y="3879618"/>
            <a:ext cx="3579956" cy="201168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Museo 300" panose="02000000000000000000" pitchFamily="2" charset="0"/>
              </a:rPr>
              <a:t>… </a:t>
            </a:r>
            <a:r>
              <a:rPr lang="en-US" sz="2400" dirty="0" err="1">
                <a:solidFill>
                  <a:schemeClr val="tx1"/>
                </a:solidFill>
                <a:latin typeface="Museo 300" panose="02000000000000000000" pitchFamily="2" charset="0"/>
              </a:rPr>
              <a:t>mais</a:t>
            </a:r>
            <a:r>
              <a:rPr lang="en-US" sz="2400" dirty="0">
                <a:solidFill>
                  <a:schemeClr val="tx1"/>
                </a:solidFill>
                <a:latin typeface="Museo 300" panose="02000000000000000000" pitchFamily="2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Museo 300" panose="02000000000000000000" pitchFamily="2" charset="0"/>
              </a:rPr>
              <a:t>seulement</a:t>
            </a:r>
            <a:r>
              <a:rPr lang="en-US" sz="2400" dirty="0">
                <a:solidFill>
                  <a:schemeClr val="tx1"/>
                </a:solidFill>
                <a:latin typeface="Museo 300" panose="02000000000000000000" pitchFamily="2" charset="0"/>
              </a:rPr>
              <a:t> </a:t>
            </a:r>
            <a:r>
              <a:rPr lang="en-US" sz="3600" b="1" dirty="0">
                <a:solidFill>
                  <a:schemeClr val="accent4"/>
                </a:solidFill>
                <a:latin typeface="Museo 700" panose="02000000000000000000" pitchFamily="2" charset="77"/>
              </a:rPr>
              <a:t>57 %</a:t>
            </a:r>
            <a:r>
              <a:rPr lang="en-US" sz="2000" dirty="0">
                <a:solidFill>
                  <a:schemeClr val="accent4"/>
                </a:solidFill>
                <a:latin typeface="Museo 500" panose="02000000000000000000" pitchFamily="2" charset="77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Museo 300" panose="02000000000000000000" pitchFamily="2" charset="0"/>
              </a:rPr>
              <a:t>de </a:t>
            </a:r>
            <a:r>
              <a:rPr lang="en-US" sz="2400" dirty="0" err="1">
                <a:solidFill>
                  <a:schemeClr val="tx1"/>
                </a:solidFill>
                <a:latin typeface="Museo 300" panose="02000000000000000000" pitchFamily="2" charset="0"/>
              </a:rPr>
              <a:t>ces</a:t>
            </a:r>
            <a:r>
              <a:rPr lang="en-US" sz="2400" dirty="0">
                <a:solidFill>
                  <a:schemeClr val="tx1"/>
                </a:solidFill>
                <a:latin typeface="Museo 300" panose="02000000000000000000" pitchFamily="2" charset="0"/>
              </a:rPr>
              <a:t> definitions </a:t>
            </a:r>
            <a:r>
              <a:rPr lang="en-US" sz="2400" dirty="0" err="1">
                <a:solidFill>
                  <a:schemeClr val="tx1"/>
                </a:solidFill>
                <a:latin typeface="Museo 300" panose="02000000000000000000" pitchFamily="2" charset="0"/>
              </a:rPr>
              <a:t>couvrent</a:t>
            </a:r>
            <a:r>
              <a:rPr lang="en-US" sz="2400" dirty="0">
                <a:solidFill>
                  <a:schemeClr val="tx1"/>
                </a:solidFill>
                <a:latin typeface="Museo 300" panose="02000000000000000000" pitchFamily="2" charset="0"/>
              </a:rPr>
              <a:t> de multiples </a:t>
            </a:r>
            <a:r>
              <a:rPr lang="en-US" sz="2400" dirty="0" err="1">
                <a:solidFill>
                  <a:schemeClr val="tx1"/>
                </a:solidFill>
                <a:latin typeface="Museo 300" panose="02000000000000000000" pitchFamily="2" charset="0"/>
              </a:rPr>
              <a:t>groupes</a:t>
            </a:r>
            <a:r>
              <a:rPr lang="en-US" sz="2400" dirty="0">
                <a:solidFill>
                  <a:schemeClr val="tx1"/>
                </a:solidFill>
                <a:latin typeface="Museo 300" panose="02000000000000000000" pitchFamily="2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Museo 300" panose="02000000000000000000" pitchFamily="2" charset="0"/>
              </a:rPr>
              <a:t>marginalisés</a:t>
            </a:r>
            <a:endParaRPr lang="en-US" sz="2000" dirty="0">
              <a:solidFill>
                <a:schemeClr val="tx1"/>
              </a:solidFill>
              <a:latin typeface="Museo 300" panose="02000000000000000000" pitchFamily="2" charset="0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5D3C012-F1DE-A14D-BAAA-F505DFA6EAE6}"/>
              </a:ext>
            </a:extLst>
          </p:cNvPr>
          <p:cNvSpPr txBox="1">
            <a:spLocks/>
          </p:cNvSpPr>
          <p:nvPr/>
        </p:nvSpPr>
        <p:spPr>
          <a:xfrm>
            <a:off x="479424" y="2935033"/>
            <a:ext cx="2514241" cy="27679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3600" b="1" dirty="0">
                <a:solidFill>
                  <a:schemeClr val="accent4"/>
                </a:solidFill>
                <a:latin typeface="Museo 700" panose="02000000000000000000" pitchFamily="2" charset="77"/>
              </a:rPr>
              <a:t>68 % </a:t>
            </a:r>
            <a:br>
              <a:rPr lang="en-US" sz="3600" b="1" dirty="0">
                <a:solidFill>
                  <a:schemeClr val="accent4"/>
                </a:solidFill>
                <a:latin typeface="Museo 700" panose="02000000000000000000" pitchFamily="2" charset="77"/>
              </a:rPr>
            </a:br>
            <a:r>
              <a:rPr lang="fr-CA" sz="2400" dirty="0">
                <a:solidFill>
                  <a:schemeClr val="tx1"/>
                </a:solidFill>
                <a:latin typeface="Museo 300" panose="02000000000000000000" pitchFamily="2" charset="0"/>
              </a:rPr>
              <a:t>des pays ont adopté une définition de l'éducation inclusive...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2000" dirty="0">
              <a:solidFill>
                <a:schemeClr val="tx1"/>
              </a:solidFill>
              <a:latin typeface="Museo 300" panose="02000000000000000000" pitchFamily="2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347457D-42F9-4443-AA18-38A05E3060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3173" y="966702"/>
            <a:ext cx="11653085" cy="467820"/>
          </a:xfrm>
        </p:spPr>
        <p:txBody>
          <a:bodyPr/>
          <a:lstStyle/>
          <a:p>
            <a:r>
              <a:rPr lang="fr-CA" sz="3200" spc="0" dirty="0"/>
              <a:t>Élargir la compréhension de l'éducation inclusive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F9F89767-8BD3-7446-B581-8E5512A23D1E}"/>
              </a:ext>
            </a:extLst>
          </p:cNvPr>
          <p:cNvSpPr txBox="1">
            <a:spLocks/>
          </p:cNvSpPr>
          <p:nvPr/>
        </p:nvSpPr>
        <p:spPr>
          <a:xfrm>
            <a:off x="347054" y="1515468"/>
            <a:ext cx="11653085" cy="9356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i="0" kern="1200" spc="80" baseline="0">
                <a:solidFill>
                  <a:schemeClr val="tx2"/>
                </a:solidFill>
                <a:latin typeface="Museo 700" panose="02000000000000000000" pitchFamily="2" charset="77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3200" b="0" spc="0" dirty="0">
                <a:solidFill>
                  <a:srgbClr val="61126C"/>
                </a:solidFill>
                <a:latin typeface="Museo 300" panose="02000000000000000000" pitchFamily="2" charset="77"/>
              </a:rPr>
              <a:t>I</a:t>
            </a:r>
            <a:r>
              <a:rPr lang="fr-CA" sz="3200" b="0" dirty="0"/>
              <a:t>nclure tous les apprenants, indépendamment de leur identité, de leur origine ou de leurs capacités</a:t>
            </a:r>
            <a:endParaRPr lang="fr-CA" sz="3200" b="0" spc="0" dirty="0">
              <a:solidFill>
                <a:srgbClr val="61126C"/>
              </a:solidFill>
              <a:latin typeface="Museo 300" panose="02000000000000000000" pitchFamily="2" charset="77"/>
            </a:endParaRPr>
          </a:p>
        </p:txBody>
      </p:sp>
      <p:pic>
        <p:nvPicPr>
          <p:cNvPr id="6" name="Picture 5" descr="A picture containing drawing, game&#10;&#10;Description automatically generated">
            <a:extLst>
              <a:ext uri="{FF2B5EF4-FFF2-40B4-BE49-F238E27FC236}">
                <a16:creationId xmlns:a16="http://schemas.microsoft.com/office/drawing/2014/main" id="{763AA5A8-57CC-7C45-8B6C-A4351900F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37" y="6205682"/>
            <a:ext cx="909950" cy="509572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AFD6B6A9-0052-DD45-A1D5-8D4648B2F1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3670" y="6194923"/>
            <a:ext cx="700588" cy="531091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DF72D1B0-C97F-A349-A3E5-1FD16D33DA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0934" y="6170800"/>
            <a:ext cx="1390408" cy="57933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80E5116-2518-AC49-A686-CF9C7987C96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9031" b="15230"/>
          <a:stretch/>
        </p:blipFill>
        <p:spPr>
          <a:xfrm>
            <a:off x="5738018" y="6170800"/>
            <a:ext cx="1086358" cy="579337"/>
          </a:xfrm>
          <a:prstGeom prst="rect">
            <a:avLst/>
          </a:prstGeom>
        </p:spPr>
      </p:pic>
      <p:pic>
        <p:nvPicPr>
          <p:cNvPr id="25" name="Picture 24" descr="A close up of a light&#10;&#10;Description automatically generated">
            <a:extLst>
              <a:ext uri="{FF2B5EF4-FFF2-40B4-BE49-F238E27FC236}">
                <a16:creationId xmlns:a16="http://schemas.microsoft.com/office/drawing/2014/main" id="{236E18C7-D54F-3A44-948F-A498A380C7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1052" y="6296917"/>
            <a:ext cx="1423418" cy="327102"/>
          </a:xfrm>
          <a:prstGeom prst="rect">
            <a:avLst/>
          </a:prstGeom>
        </p:spPr>
      </p:pic>
      <p:pic>
        <p:nvPicPr>
          <p:cNvPr id="35" name="Picture 34" descr="A picture containing drawing&#10;&#10;Description automatically generated">
            <a:extLst>
              <a:ext uri="{FF2B5EF4-FFF2-40B4-BE49-F238E27FC236}">
                <a16:creationId xmlns:a16="http://schemas.microsoft.com/office/drawing/2014/main" id="{229EA4D5-08C2-5D4E-9EE2-3DBE0122B51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668"/>
          <a:stretch/>
        </p:blipFill>
        <p:spPr>
          <a:xfrm>
            <a:off x="8861146" y="6170800"/>
            <a:ext cx="1394632" cy="579337"/>
          </a:xfrm>
          <a:prstGeom prst="rect">
            <a:avLst/>
          </a:prstGeom>
        </p:spPr>
      </p:pic>
      <p:pic>
        <p:nvPicPr>
          <p:cNvPr id="41" name="Picture 40" descr="A screenshot of a cell phone&#10;&#10;Description automatically generated">
            <a:extLst>
              <a:ext uri="{FF2B5EF4-FFF2-40B4-BE49-F238E27FC236}">
                <a16:creationId xmlns:a16="http://schemas.microsoft.com/office/drawing/2014/main" id="{5C14C4A1-DCE5-384E-B93D-FDA594A5A2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62457" y="6171891"/>
            <a:ext cx="940160" cy="577154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452F7E54-7261-A64E-A9C6-C3696083F5C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2613" t="21261" r="8819" b="25276"/>
          <a:stretch/>
        </p:blipFill>
        <p:spPr>
          <a:xfrm>
            <a:off x="1916463" y="6184700"/>
            <a:ext cx="810531" cy="5515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9B5965E-5F80-4983-B50B-1403454181D2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8E9C76B7-F125-4D3D-8073-0148A801941E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162205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9" grpId="0" build="p" bldLvl="2"/>
      <p:bldP spid="7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53879B9-1A47-0C4E-B4D2-AFD7E00413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9431" y="865119"/>
            <a:ext cx="9864726" cy="1052596"/>
          </a:xfrm>
        </p:spPr>
        <p:txBody>
          <a:bodyPr/>
          <a:lstStyle/>
          <a:p>
            <a:r>
              <a:rPr lang="fr-CA" spc="0" dirty="0"/>
              <a:t>S’assurer que le financement cible ceux qui sont le plus dans le besoin </a:t>
            </a:r>
            <a:endParaRPr lang="en-US" b="1" spc="0" dirty="0">
              <a:solidFill>
                <a:srgbClr val="61126C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FAEBA0-CF14-1D47-AC0B-BE7E6D4D7B2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8973" y="3182153"/>
            <a:ext cx="4116176" cy="2980809"/>
          </a:xfrm>
        </p:spPr>
        <p:txBody>
          <a:bodyPr/>
          <a:lstStyle/>
          <a:p>
            <a:pPr>
              <a:lnSpc>
                <a:spcPct val="100000"/>
              </a:lnSpc>
              <a:buSzPct val="120000"/>
            </a:pPr>
            <a:r>
              <a:rPr lang="fr-CA" dirty="0"/>
              <a:t>Le financement général devrait favoriser un système inclusif </a:t>
            </a:r>
          </a:p>
          <a:p>
            <a:pPr>
              <a:lnSpc>
                <a:spcPct val="100000"/>
              </a:lnSpc>
              <a:buSzPct val="120000"/>
            </a:pPr>
            <a:r>
              <a:rPr lang="fr-CA" dirty="0"/>
              <a:t>Cibler le financement vers les personnes qui accusent le plus grand retard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926C92-7106-4749-9B9C-D5CD838D55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69961" y="2925303"/>
            <a:ext cx="3551427" cy="340859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Depuis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les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années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1990, </a:t>
            </a:r>
            <a:b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</a:b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le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niveau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d’education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a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augmenté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de</a:t>
            </a:r>
            <a:b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</a:br>
            <a:r>
              <a:rPr lang="en-US" sz="3600" b="1" spc="0" dirty="0">
                <a:solidFill>
                  <a:schemeClr val="accent4"/>
                </a:solidFill>
                <a:latin typeface="Museo 500" panose="02000000000000000000"/>
              </a:rPr>
              <a:t>0,5</a:t>
            </a:r>
            <a:r>
              <a:rPr lang="en-US" sz="2000" b="1" spc="0" dirty="0">
                <a:solidFill>
                  <a:schemeClr val="accent4"/>
                </a:solidFill>
                <a:latin typeface="Museo 500" panose="02000000000000000000"/>
              </a:rPr>
              <a:t> </a:t>
            </a:r>
            <a:r>
              <a:rPr lang="en-US" sz="2800" b="1" spc="0" dirty="0">
                <a:solidFill>
                  <a:schemeClr val="accent4"/>
                </a:solidFill>
                <a:latin typeface="Museo 500" panose="02000000000000000000"/>
              </a:rPr>
              <a:t>à</a:t>
            </a:r>
            <a:r>
              <a:rPr lang="en-US" sz="2000" b="1" spc="0" dirty="0">
                <a:solidFill>
                  <a:schemeClr val="accent4"/>
                </a:solidFill>
                <a:latin typeface="Museo 500" panose="02000000000000000000"/>
              </a:rPr>
              <a:t> </a:t>
            </a:r>
            <a:r>
              <a:rPr lang="en-US" sz="3600" b="1" spc="0" dirty="0">
                <a:solidFill>
                  <a:schemeClr val="accent4"/>
                </a:solidFill>
                <a:latin typeface="Museo 500" panose="02000000000000000000"/>
              </a:rPr>
              <a:t>1,5 </a:t>
            </a:r>
            <a:r>
              <a:rPr lang="en-US" sz="3200" b="1" spc="0" dirty="0">
                <a:solidFill>
                  <a:schemeClr val="accent4"/>
                </a:solidFill>
                <a:latin typeface="Museo 500" panose="02000000000000000000"/>
              </a:rPr>
              <a:t>an </a:t>
            </a:r>
            <a:br>
              <a:rPr lang="en-US" sz="3200" b="1" spc="0" dirty="0">
                <a:solidFill>
                  <a:schemeClr val="accent4"/>
                </a:solidFill>
                <a:latin typeface="Museo 500" panose="02000000000000000000"/>
              </a:rPr>
            </a:b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grâce aux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programmes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de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transferts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monétaires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conditionnels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0"/>
              </a:rPr>
              <a:t>en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0"/>
              </a:rPr>
              <a:t> </a:t>
            </a:r>
            <a:r>
              <a:rPr lang="en-US" b="1" spc="0" dirty="0" err="1">
                <a:solidFill>
                  <a:schemeClr val="tx1"/>
                </a:solidFill>
                <a:latin typeface="Museo 500" panose="02000000000000000000"/>
              </a:rPr>
              <a:t>Amérique</a:t>
            </a:r>
            <a:r>
              <a:rPr lang="en-US" b="1" spc="0" dirty="0">
                <a:solidFill>
                  <a:schemeClr val="tx1"/>
                </a:solidFill>
                <a:latin typeface="Museo 500" panose="02000000000000000000"/>
              </a:rPr>
              <a:t> </a:t>
            </a:r>
            <a:r>
              <a:rPr lang="en-US" b="1" spc="0" dirty="0" err="1">
                <a:solidFill>
                  <a:schemeClr val="tx1"/>
                </a:solidFill>
                <a:latin typeface="Museo 500" panose="02000000000000000000"/>
              </a:rPr>
              <a:t>latine</a:t>
            </a:r>
            <a:endParaRPr lang="en-US" b="1" spc="0" dirty="0">
              <a:solidFill>
                <a:schemeClr val="tx1"/>
              </a:solidFill>
              <a:latin typeface="Museo 500" panose="02000000000000000000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b="1" spc="0" dirty="0">
              <a:solidFill>
                <a:schemeClr val="tx1"/>
              </a:solidFill>
              <a:latin typeface="Museo 500" panose="02000000000000000000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fr-CA" b="1" spc="0" dirty="0">
              <a:solidFill>
                <a:schemeClr val="accent4"/>
              </a:solidFill>
              <a:latin typeface="Museo 500" panose="02000000000000000000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US" b="1" spc="0" dirty="0">
              <a:solidFill>
                <a:schemeClr val="accent4"/>
              </a:solidFill>
              <a:latin typeface="Museo 500" panose="0200000000000000000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9C69918-224E-834B-B527-E92C1B366221}"/>
              </a:ext>
            </a:extLst>
          </p:cNvPr>
          <p:cNvGrpSpPr/>
          <p:nvPr/>
        </p:nvGrpSpPr>
        <p:grpSpPr>
          <a:xfrm>
            <a:off x="4751266" y="2531341"/>
            <a:ext cx="3210514" cy="4028068"/>
            <a:chOff x="4595149" y="2531341"/>
            <a:chExt cx="3210514" cy="402806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47E3769-7D51-A54C-8209-DF5EC12937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95149" y="2531341"/>
              <a:ext cx="3210514" cy="214747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55D9EED-318C-0045-BC0F-4451B845D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2078" y="3407949"/>
              <a:ext cx="2923018" cy="3151460"/>
            </a:xfrm>
            <a:prstGeom prst="rect">
              <a:avLst/>
            </a:prstGeom>
          </p:spPr>
        </p:pic>
      </p:grp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19C6AA0-FF2E-604F-9F8F-3C779B1C4587}"/>
              </a:ext>
            </a:extLst>
          </p:cNvPr>
          <p:cNvSpPr txBox="1">
            <a:spLocks/>
          </p:cNvSpPr>
          <p:nvPr/>
        </p:nvSpPr>
        <p:spPr>
          <a:xfrm>
            <a:off x="579431" y="1930246"/>
            <a:ext cx="11427750" cy="800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i="0" kern="1200" spc="80" baseline="0">
                <a:solidFill>
                  <a:schemeClr val="tx2"/>
                </a:solidFill>
                <a:latin typeface="Museo 700" panose="02000000000000000000" pitchFamily="2" charset="77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A" sz="2600" b="0" spc="0" dirty="0">
                <a:solidFill>
                  <a:srgbClr val="61126C"/>
                </a:solidFill>
                <a:latin typeface="Museo 300" panose="02000000000000000000" pitchFamily="2" charset="77"/>
              </a:rPr>
              <a:t>On ne peut parler d'inclusion quand des millions de personnes n'ont pas accès à l'éducation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1546C2-7EAE-4587-A4DE-0FC9AD43C395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D880DCF0-B0A7-4CE2-8FB6-897086FDDB91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143951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6" grpId="0" uiExpand="1" build="p"/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1255ED-3CF0-8944-83ED-1431CF0974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9947" y="1411986"/>
            <a:ext cx="5403140" cy="3926282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1F90F00-9B5C-FF40-A3D4-B51A047E54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8973" y="949630"/>
            <a:ext cx="7503194" cy="110799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 spc="0" dirty="0" err="1"/>
              <a:t>Partager</a:t>
            </a:r>
            <a:r>
              <a:rPr lang="en-US" b="1" spc="0" dirty="0"/>
              <a:t> </a:t>
            </a:r>
            <a:r>
              <a:rPr lang="en-US" b="1" spc="0" dirty="0" err="1"/>
              <a:t>l’expertise</a:t>
            </a:r>
            <a:r>
              <a:rPr lang="en-US" b="1" spc="0" dirty="0"/>
              <a:t> et les </a:t>
            </a:r>
            <a:r>
              <a:rPr lang="en-US" b="1" spc="0" dirty="0" err="1"/>
              <a:t>ressources</a:t>
            </a:r>
            <a:endParaRPr lang="en-US" b="1" spc="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A" b="0" spc="0" dirty="0">
                <a:solidFill>
                  <a:srgbClr val="61126C"/>
                </a:solidFill>
                <a:latin typeface="Museo 300" panose="02000000000000000000" pitchFamily="2" charset="77"/>
              </a:rPr>
              <a:t>La seule façon de passer à l'inclusion</a:t>
            </a:r>
            <a:endParaRPr lang="en-US" b="0" spc="0" dirty="0">
              <a:solidFill>
                <a:srgbClr val="61126C"/>
              </a:solidFill>
              <a:latin typeface="Museo 300" panose="02000000000000000000" pitchFamily="2" charset="77"/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518DE60-8811-8046-B596-D2112683DE0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9128" y="2667123"/>
            <a:ext cx="4751933" cy="3582988"/>
          </a:xfrm>
        </p:spPr>
        <p:txBody>
          <a:bodyPr/>
          <a:lstStyle/>
          <a:p>
            <a:pPr marL="11113" indent="0">
              <a:lnSpc>
                <a:spcPct val="100000"/>
              </a:lnSpc>
              <a:buNone/>
            </a:pPr>
            <a:r>
              <a:rPr lang="en-GB" sz="2400" dirty="0"/>
              <a:t>Les </a:t>
            </a:r>
            <a:r>
              <a:rPr lang="en-GB" sz="2400" dirty="0" err="1"/>
              <a:t>gouvernements</a:t>
            </a:r>
            <a:r>
              <a:rPr lang="en-GB" sz="2400" dirty="0"/>
              <a:t> </a:t>
            </a:r>
            <a:r>
              <a:rPr lang="en-GB" sz="2400" dirty="0" err="1"/>
              <a:t>devraient</a:t>
            </a:r>
            <a:r>
              <a:rPr lang="en-GB" dirty="0"/>
              <a:t> :</a:t>
            </a:r>
            <a:endParaRPr lang="en-GB" sz="2400" dirty="0"/>
          </a:p>
          <a:p>
            <a:pPr>
              <a:lnSpc>
                <a:spcPct val="100000"/>
              </a:lnSpc>
            </a:pPr>
            <a:r>
              <a:rPr lang="fr-CA" dirty="0"/>
              <a:t>encourager la flexibilité dans l'utilisation des ressources spécialisées</a:t>
            </a:r>
            <a:endParaRPr lang="en-GB" sz="2400" dirty="0"/>
          </a:p>
          <a:p>
            <a:pPr>
              <a:lnSpc>
                <a:spcPct val="100000"/>
              </a:lnSpc>
            </a:pPr>
            <a:r>
              <a:rPr lang="fr-CA" dirty="0"/>
              <a:t>recourir aux centres de ressources et aux enseignants itinérants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F31B3D4-34E8-A74E-8BBB-7E2291012350}"/>
              </a:ext>
            </a:extLst>
          </p:cNvPr>
          <p:cNvSpPr txBox="1">
            <a:spLocks/>
          </p:cNvSpPr>
          <p:nvPr/>
        </p:nvSpPr>
        <p:spPr>
          <a:xfrm>
            <a:off x="5265145" y="5457776"/>
            <a:ext cx="6680029" cy="8693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 spc="60" baseline="0">
                <a:solidFill>
                  <a:schemeClr val="accent1"/>
                </a:solidFill>
                <a:latin typeface="Museo 500" panose="02000000000000000000" pitchFamily="2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pc="0" dirty="0">
                <a:solidFill>
                  <a:schemeClr val="tx1"/>
                </a:solidFill>
                <a:latin typeface="Museo 300" panose="02000000000000000000" pitchFamily="2" charset="77"/>
              </a:rPr>
              <a:t>Les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77"/>
              </a:rPr>
              <a:t>lois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77"/>
              </a:rPr>
              <a:t> dans </a:t>
            </a:r>
            <a:r>
              <a:rPr lang="en-US" b="1" spc="0" dirty="0">
                <a:solidFill>
                  <a:srgbClr val="00B0F0"/>
                </a:solidFill>
              </a:rPr>
              <a:t>un quart des pays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77"/>
              </a:rPr>
              <a:t>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77"/>
              </a:rPr>
              <a:t>stipulent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77"/>
              </a:rPr>
              <a:t> que les enfants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77"/>
              </a:rPr>
              <a:t>handicapés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77"/>
              </a:rPr>
              <a:t>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77"/>
              </a:rPr>
              <a:t>doivent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77"/>
              </a:rPr>
              <a:t>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77"/>
              </a:rPr>
              <a:t>être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77"/>
              </a:rPr>
              <a:t> </a:t>
            </a:r>
            <a:r>
              <a:rPr lang="en-US" spc="0" dirty="0" err="1">
                <a:solidFill>
                  <a:schemeClr val="tx1"/>
                </a:solidFill>
                <a:latin typeface="Museo 300" panose="02000000000000000000" pitchFamily="2" charset="77"/>
              </a:rPr>
              <a:t>éduqués</a:t>
            </a:r>
            <a:r>
              <a:rPr lang="en-US" spc="0" dirty="0">
                <a:solidFill>
                  <a:schemeClr val="tx1"/>
                </a:solidFill>
                <a:latin typeface="Museo 300" panose="02000000000000000000" pitchFamily="2" charset="77"/>
              </a:rPr>
              <a:t> dans des </a:t>
            </a:r>
            <a:r>
              <a:rPr lang="en-US" b="1" spc="0" dirty="0">
                <a:solidFill>
                  <a:schemeClr val="tx1"/>
                </a:solidFill>
              </a:rPr>
              <a:t>écoles </a:t>
            </a:r>
            <a:r>
              <a:rPr lang="en-US" b="1" spc="0" dirty="0" err="1">
                <a:solidFill>
                  <a:schemeClr val="tx1"/>
                </a:solidFill>
              </a:rPr>
              <a:t>spécialisées</a:t>
            </a:r>
            <a:r>
              <a:rPr lang="en-US" b="1" spc="0" dirty="0">
                <a:solidFill>
                  <a:schemeClr val="tx1"/>
                </a:solidFill>
              </a:rPr>
              <a:t> </a:t>
            </a:r>
            <a:r>
              <a:rPr lang="en-US" b="1" spc="0" dirty="0" err="1">
                <a:solidFill>
                  <a:schemeClr val="tx1"/>
                </a:solidFill>
              </a:rPr>
              <a:t>séparées</a:t>
            </a:r>
            <a:r>
              <a:rPr lang="en-US" b="1" spc="0" dirty="0">
                <a:solidFill>
                  <a:schemeClr val="tx1"/>
                </a:solidFill>
              </a:rPr>
              <a:t> des écoles ordinaires</a:t>
            </a:r>
            <a:endParaRPr lang="en-US" sz="2000" spc="0" dirty="0">
              <a:solidFill>
                <a:schemeClr val="tx1"/>
              </a:solidFill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AFEFAD35-11D7-034F-B36D-34EA52DD61C2}"/>
              </a:ext>
            </a:extLst>
          </p:cNvPr>
          <p:cNvSpPr/>
          <p:nvPr/>
        </p:nvSpPr>
        <p:spPr>
          <a:xfrm>
            <a:off x="8633819" y="2287010"/>
            <a:ext cx="1953418" cy="1178048"/>
          </a:xfrm>
          <a:custGeom>
            <a:avLst/>
            <a:gdLst>
              <a:gd name="connsiteX0" fmla="*/ 0 w 1953418"/>
              <a:gd name="connsiteY0" fmla="*/ 1126149 h 1178048"/>
              <a:gd name="connsiteX1" fmla="*/ 164152 w 1953418"/>
              <a:gd name="connsiteY1" fmla="*/ 1175542 h 1178048"/>
              <a:gd name="connsiteX2" fmla="*/ 640195 w 1953418"/>
              <a:gd name="connsiteY2" fmla="*/ 1155785 h 1178048"/>
              <a:gd name="connsiteX3" fmla="*/ 755102 w 1953418"/>
              <a:gd name="connsiteY3" fmla="*/ 1136028 h 1178048"/>
              <a:gd name="connsiteX4" fmla="*/ 902840 w 1953418"/>
              <a:gd name="connsiteY4" fmla="*/ 1076757 h 1178048"/>
              <a:gd name="connsiteX5" fmla="*/ 952086 w 1953418"/>
              <a:gd name="connsiteY5" fmla="*/ 1027364 h 1178048"/>
              <a:gd name="connsiteX6" fmla="*/ 968501 w 1953418"/>
              <a:gd name="connsiteY6" fmla="*/ 997729 h 1178048"/>
              <a:gd name="connsiteX7" fmla="*/ 1017747 w 1953418"/>
              <a:gd name="connsiteY7" fmla="*/ 958215 h 1178048"/>
              <a:gd name="connsiteX8" fmla="*/ 1050577 w 1953418"/>
              <a:gd name="connsiteY8" fmla="*/ 918701 h 1178048"/>
              <a:gd name="connsiteX9" fmla="*/ 1116238 w 1953418"/>
              <a:gd name="connsiteY9" fmla="*/ 829794 h 1178048"/>
              <a:gd name="connsiteX10" fmla="*/ 1149069 w 1953418"/>
              <a:gd name="connsiteY10" fmla="*/ 760645 h 1178048"/>
              <a:gd name="connsiteX11" fmla="*/ 1181899 w 1953418"/>
              <a:gd name="connsiteY11" fmla="*/ 721131 h 1178048"/>
              <a:gd name="connsiteX12" fmla="*/ 1214730 w 1953418"/>
              <a:gd name="connsiteY12" fmla="*/ 642102 h 1178048"/>
              <a:gd name="connsiteX13" fmla="*/ 1231145 w 1953418"/>
              <a:gd name="connsiteY13" fmla="*/ 612467 h 1178048"/>
              <a:gd name="connsiteX14" fmla="*/ 1263976 w 1953418"/>
              <a:gd name="connsiteY14" fmla="*/ 523560 h 1178048"/>
              <a:gd name="connsiteX15" fmla="*/ 1296806 w 1953418"/>
              <a:gd name="connsiteY15" fmla="*/ 444532 h 1178048"/>
              <a:gd name="connsiteX16" fmla="*/ 1313222 w 1953418"/>
              <a:gd name="connsiteY16" fmla="*/ 405018 h 1178048"/>
              <a:gd name="connsiteX17" fmla="*/ 1329637 w 1953418"/>
              <a:gd name="connsiteY17" fmla="*/ 365504 h 1178048"/>
              <a:gd name="connsiteX18" fmla="*/ 1428129 w 1953418"/>
              <a:gd name="connsiteY18" fmla="*/ 266719 h 1178048"/>
              <a:gd name="connsiteX19" fmla="*/ 1477374 w 1953418"/>
              <a:gd name="connsiteY19" fmla="*/ 217327 h 1178048"/>
              <a:gd name="connsiteX20" fmla="*/ 1526620 w 1953418"/>
              <a:gd name="connsiteY20" fmla="*/ 187691 h 1178048"/>
              <a:gd name="connsiteX21" fmla="*/ 1575866 w 1953418"/>
              <a:gd name="connsiteY21" fmla="*/ 167934 h 1178048"/>
              <a:gd name="connsiteX22" fmla="*/ 1641527 w 1953418"/>
              <a:gd name="connsiteY22" fmla="*/ 138299 h 1178048"/>
              <a:gd name="connsiteX23" fmla="*/ 1723604 w 1953418"/>
              <a:gd name="connsiteY23" fmla="*/ 108663 h 1178048"/>
              <a:gd name="connsiteX24" fmla="*/ 1871341 w 1953418"/>
              <a:gd name="connsiteY24" fmla="*/ 39514 h 1178048"/>
              <a:gd name="connsiteX25" fmla="*/ 1953418 w 1953418"/>
              <a:gd name="connsiteY25" fmla="*/ 0 h 117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53418" h="1178048" extrusionOk="0">
                <a:moveTo>
                  <a:pt x="0" y="1126149"/>
                </a:moveTo>
                <a:cubicBezTo>
                  <a:pt x="52984" y="1141544"/>
                  <a:pt x="91911" y="1175172"/>
                  <a:pt x="164152" y="1175542"/>
                </a:cubicBezTo>
                <a:cubicBezTo>
                  <a:pt x="292257" y="1186775"/>
                  <a:pt x="467096" y="1167447"/>
                  <a:pt x="640195" y="1155785"/>
                </a:cubicBezTo>
                <a:cubicBezTo>
                  <a:pt x="672503" y="1155053"/>
                  <a:pt x="719092" y="1148854"/>
                  <a:pt x="755102" y="1136028"/>
                </a:cubicBezTo>
                <a:cubicBezTo>
                  <a:pt x="808040" y="1120099"/>
                  <a:pt x="902840" y="1076757"/>
                  <a:pt x="902840" y="1076757"/>
                </a:cubicBezTo>
                <a:cubicBezTo>
                  <a:pt x="924703" y="1060939"/>
                  <a:pt x="939394" y="1041295"/>
                  <a:pt x="952086" y="1027364"/>
                </a:cubicBezTo>
                <a:cubicBezTo>
                  <a:pt x="957403" y="1017680"/>
                  <a:pt x="958672" y="1007941"/>
                  <a:pt x="968501" y="997729"/>
                </a:cubicBezTo>
                <a:cubicBezTo>
                  <a:pt x="981821" y="981017"/>
                  <a:pt x="1000524" y="975959"/>
                  <a:pt x="1017747" y="958215"/>
                </a:cubicBezTo>
                <a:cubicBezTo>
                  <a:pt x="1032778" y="946882"/>
                  <a:pt x="1041471" y="932347"/>
                  <a:pt x="1050577" y="918701"/>
                </a:cubicBezTo>
                <a:cubicBezTo>
                  <a:pt x="1071857" y="889044"/>
                  <a:pt x="1101070" y="864276"/>
                  <a:pt x="1116238" y="829794"/>
                </a:cubicBezTo>
                <a:cubicBezTo>
                  <a:pt x="1169650" y="763814"/>
                  <a:pt x="1094768" y="851181"/>
                  <a:pt x="1149069" y="760645"/>
                </a:cubicBezTo>
                <a:cubicBezTo>
                  <a:pt x="1159681" y="749967"/>
                  <a:pt x="1174736" y="735804"/>
                  <a:pt x="1181899" y="721131"/>
                </a:cubicBezTo>
                <a:cubicBezTo>
                  <a:pt x="1196918" y="694713"/>
                  <a:pt x="1201541" y="662785"/>
                  <a:pt x="1214730" y="642102"/>
                </a:cubicBezTo>
                <a:cubicBezTo>
                  <a:pt x="1217795" y="632619"/>
                  <a:pt x="1226059" y="622249"/>
                  <a:pt x="1231145" y="612467"/>
                </a:cubicBezTo>
                <a:cubicBezTo>
                  <a:pt x="1250352" y="564290"/>
                  <a:pt x="1241956" y="573038"/>
                  <a:pt x="1263976" y="523560"/>
                </a:cubicBezTo>
                <a:cubicBezTo>
                  <a:pt x="1274383" y="493557"/>
                  <a:pt x="1282078" y="473085"/>
                  <a:pt x="1296806" y="444532"/>
                </a:cubicBezTo>
                <a:cubicBezTo>
                  <a:pt x="1298622" y="435209"/>
                  <a:pt x="1306739" y="420150"/>
                  <a:pt x="1313222" y="405018"/>
                </a:cubicBezTo>
                <a:cubicBezTo>
                  <a:pt x="1320022" y="389451"/>
                  <a:pt x="1316945" y="377704"/>
                  <a:pt x="1329637" y="365504"/>
                </a:cubicBezTo>
                <a:cubicBezTo>
                  <a:pt x="1355841" y="343409"/>
                  <a:pt x="1383180" y="316161"/>
                  <a:pt x="1428129" y="266719"/>
                </a:cubicBezTo>
                <a:cubicBezTo>
                  <a:pt x="1442925" y="251109"/>
                  <a:pt x="1455504" y="226957"/>
                  <a:pt x="1477374" y="217327"/>
                </a:cubicBezTo>
                <a:cubicBezTo>
                  <a:pt x="1492425" y="207371"/>
                  <a:pt x="1510444" y="198062"/>
                  <a:pt x="1526620" y="187691"/>
                </a:cubicBezTo>
                <a:cubicBezTo>
                  <a:pt x="1540636" y="183532"/>
                  <a:pt x="1557943" y="178588"/>
                  <a:pt x="1575866" y="167934"/>
                </a:cubicBezTo>
                <a:cubicBezTo>
                  <a:pt x="1596478" y="156175"/>
                  <a:pt x="1619877" y="147780"/>
                  <a:pt x="1641527" y="138299"/>
                </a:cubicBezTo>
                <a:cubicBezTo>
                  <a:pt x="1667811" y="122180"/>
                  <a:pt x="1700086" y="121364"/>
                  <a:pt x="1723604" y="108663"/>
                </a:cubicBezTo>
                <a:cubicBezTo>
                  <a:pt x="1771507" y="87470"/>
                  <a:pt x="1826462" y="68442"/>
                  <a:pt x="1871341" y="39514"/>
                </a:cubicBezTo>
                <a:cubicBezTo>
                  <a:pt x="1927415" y="-1070"/>
                  <a:pt x="1904590" y="12546"/>
                  <a:pt x="1953418" y="0"/>
                </a:cubicBezTo>
              </a:path>
            </a:pathLst>
          </a:custGeom>
          <a:noFill/>
          <a:ln w="34925">
            <a:solidFill>
              <a:schemeClr val="accent6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1133475"/>
                      <a:gd name="connsiteY0" fmla="*/ 1085850 h 1135891"/>
                      <a:gd name="connsiteX1" fmla="*/ 95250 w 1133475"/>
                      <a:gd name="connsiteY1" fmla="*/ 1133475 h 1135891"/>
                      <a:gd name="connsiteX2" fmla="*/ 371475 w 1133475"/>
                      <a:gd name="connsiteY2" fmla="*/ 1114425 h 1135891"/>
                      <a:gd name="connsiteX3" fmla="*/ 438150 w 1133475"/>
                      <a:gd name="connsiteY3" fmla="*/ 1095375 h 1135891"/>
                      <a:gd name="connsiteX4" fmla="*/ 523875 w 1133475"/>
                      <a:gd name="connsiteY4" fmla="*/ 1038225 h 1135891"/>
                      <a:gd name="connsiteX5" fmla="*/ 552450 w 1133475"/>
                      <a:gd name="connsiteY5" fmla="*/ 990600 h 1135891"/>
                      <a:gd name="connsiteX6" fmla="*/ 561975 w 1133475"/>
                      <a:gd name="connsiteY6" fmla="*/ 962025 h 1135891"/>
                      <a:gd name="connsiteX7" fmla="*/ 590550 w 1133475"/>
                      <a:gd name="connsiteY7" fmla="*/ 923925 h 1135891"/>
                      <a:gd name="connsiteX8" fmla="*/ 609600 w 1133475"/>
                      <a:gd name="connsiteY8" fmla="*/ 885825 h 1135891"/>
                      <a:gd name="connsiteX9" fmla="*/ 647700 w 1133475"/>
                      <a:gd name="connsiteY9" fmla="*/ 800100 h 1135891"/>
                      <a:gd name="connsiteX10" fmla="*/ 666750 w 1133475"/>
                      <a:gd name="connsiteY10" fmla="*/ 733425 h 1135891"/>
                      <a:gd name="connsiteX11" fmla="*/ 685800 w 1133475"/>
                      <a:gd name="connsiteY11" fmla="*/ 695325 h 1135891"/>
                      <a:gd name="connsiteX12" fmla="*/ 704850 w 1133475"/>
                      <a:gd name="connsiteY12" fmla="*/ 619125 h 1135891"/>
                      <a:gd name="connsiteX13" fmla="*/ 714375 w 1133475"/>
                      <a:gd name="connsiteY13" fmla="*/ 590550 h 1135891"/>
                      <a:gd name="connsiteX14" fmla="*/ 733425 w 1133475"/>
                      <a:gd name="connsiteY14" fmla="*/ 504825 h 1135891"/>
                      <a:gd name="connsiteX15" fmla="*/ 752475 w 1133475"/>
                      <a:gd name="connsiteY15" fmla="*/ 428625 h 1135891"/>
                      <a:gd name="connsiteX16" fmla="*/ 762000 w 1133475"/>
                      <a:gd name="connsiteY16" fmla="*/ 390525 h 1135891"/>
                      <a:gd name="connsiteX17" fmla="*/ 771525 w 1133475"/>
                      <a:gd name="connsiteY17" fmla="*/ 352425 h 1135891"/>
                      <a:gd name="connsiteX18" fmla="*/ 828675 w 1133475"/>
                      <a:gd name="connsiteY18" fmla="*/ 257175 h 1135891"/>
                      <a:gd name="connsiteX19" fmla="*/ 857250 w 1133475"/>
                      <a:gd name="connsiteY19" fmla="*/ 209550 h 1135891"/>
                      <a:gd name="connsiteX20" fmla="*/ 885825 w 1133475"/>
                      <a:gd name="connsiteY20" fmla="*/ 180975 h 1135891"/>
                      <a:gd name="connsiteX21" fmla="*/ 914400 w 1133475"/>
                      <a:gd name="connsiteY21" fmla="*/ 161925 h 1135891"/>
                      <a:gd name="connsiteX22" fmla="*/ 952500 w 1133475"/>
                      <a:gd name="connsiteY22" fmla="*/ 133350 h 1135891"/>
                      <a:gd name="connsiteX23" fmla="*/ 1000125 w 1133475"/>
                      <a:gd name="connsiteY23" fmla="*/ 104775 h 1135891"/>
                      <a:gd name="connsiteX24" fmla="*/ 1085850 w 1133475"/>
                      <a:gd name="connsiteY24" fmla="*/ 38100 h 1135891"/>
                      <a:gd name="connsiteX25" fmla="*/ 1133475 w 1133475"/>
                      <a:gd name="connsiteY25" fmla="*/ 0 h 11358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133475" h="1135891">
                        <a:moveTo>
                          <a:pt x="0" y="1085850"/>
                        </a:moveTo>
                        <a:cubicBezTo>
                          <a:pt x="31750" y="1101725"/>
                          <a:pt x="60044" y="1128932"/>
                          <a:pt x="95250" y="1133475"/>
                        </a:cubicBezTo>
                        <a:cubicBezTo>
                          <a:pt x="163968" y="1142342"/>
                          <a:pt x="289199" y="1124710"/>
                          <a:pt x="371475" y="1114425"/>
                        </a:cubicBezTo>
                        <a:cubicBezTo>
                          <a:pt x="393700" y="1108075"/>
                          <a:pt x="417476" y="1105712"/>
                          <a:pt x="438150" y="1095375"/>
                        </a:cubicBezTo>
                        <a:cubicBezTo>
                          <a:pt x="468867" y="1080016"/>
                          <a:pt x="523875" y="1038225"/>
                          <a:pt x="523875" y="1038225"/>
                        </a:cubicBezTo>
                        <a:cubicBezTo>
                          <a:pt x="533400" y="1022350"/>
                          <a:pt x="544171" y="1007159"/>
                          <a:pt x="552450" y="990600"/>
                        </a:cubicBezTo>
                        <a:cubicBezTo>
                          <a:pt x="556940" y="981620"/>
                          <a:pt x="556994" y="970742"/>
                          <a:pt x="561975" y="962025"/>
                        </a:cubicBezTo>
                        <a:cubicBezTo>
                          <a:pt x="569851" y="948242"/>
                          <a:pt x="582136" y="937387"/>
                          <a:pt x="590550" y="923925"/>
                        </a:cubicBezTo>
                        <a:cubicBezTo>
                          <a:pt x="598075" y="911884"/>
                          <a:pt x="603650" y="898717"/>
                          <a:pt x="609600" y="885825"/>
                        </a:cubicBezTo>
                        <a:cubicBezTo>
                          <a:pt x="622704" y="857433"/>
                          <a:pt x="635673" y="828965"/>
                          <a:pt x="647700" y="800100"/>
                        </a:cubicBezTo>
                        <a:cubicBezTo>
                          <a:pt x="676484" y="731018"/>
                          <a:pt x="635077" y="817887"/>
                          <a:pt x="666750" y="733425"/>
                        </a:cubicBezTo>
                        <a:cubicBezTo>
                          <a:pt x="671736" y="720130"/>
                          <a:pt x="681310" y="708795"/>
                          <a:pt x="685800" y="695325"/>
                        </a:cubicBezTo>
                        <a:cubicBezTo>
                          <a:pt x="694079" y="670487"/>
                          <a:pt x="696571" y="643963"/>
                          <a:pt x="704850" y="619125"/>
                        </a:cubicBezTo>
                        <a:cubicBezTo>
                          <a:pt x="708025" y="609600"/>
                          <a:pt x="711617" y="600204"/>
                          <a:pt x="714375" y="590550"/>
                        </a:cubicBezTo>
                        <a:cubicBezTo>
                          <a:pt x="727578" y="544340"/>
                          <a:pt x="721640" y="555893"/>
                          <a:pt x="733425" y="504825"/>
                        </a:cubicBezTo>
                        <a:cubicBezTo>
                          <a:pt x="739312" y="479314"/>
                          <a:pt x="746125" y="454025"/>
                          <a:pt x="752475" y="428625"/>
                        </a:cubicBezTo>
                        <a:lnTo>
                          <a:pt x="762000" y="390525"/>
                        </a:lnTo>
                        <a:cubicBezTo>
                          <a:pt x="765175" y="377825"/>
                          <a:pt x="764790" y="363650"/>
                          <a:pt x="771525" y="352425"/>
                        </a:cubicBezTo>
                        <a:lnTo>
                          <a:pt x="828675" y="257175"/>
                        </a:lnTo>
                        <a:cubicBezTo>
                          <a:pt x="838200" y="241300"/>
                          <a:pt x="844159" y="222641"/>
                          <a:pt x="857250" y="209550"/>
                        </a:cubicBezTo>
                        <a:cubicBezTo>
                          <a:pt x="866775" y="200025"/>
                          <a:pt x="875477" y="189599"/>
                          <a:pt x="885825" y="180975"/>
                        </a:cubicBezTo>
                        <a:cubicBezTo>
                          <a:pt x="894619" y="173646"/>
                          <a:pt x="905085" y="168579"/>
                          <a:pt x="914400" y="161925"/>
                        </a:cubicBezTo>
                        <a:cubicBezTo>
                          <a:pt x="927318" y="152698"/>
                          <a:pt x="939291" y="142156"/>
                          <a:pt x="952500" y="133350"/>
                        </a:cubicBezTo>
                        <a:cubicBezTo>
                          <a:pt x="967904" y="123081"/>
                          <a:pt x="985060" y="115536"/>
                          <a:pt x="1000125" y="104775"/>
                        </a:cubicBezTo>
                        <a:cubicBezTo>
                          <a:pt x="1029583" y="83734"/>
                          <a:pt x="1060252" y="63698"/>
                          <a:pt x="1085850" y="38100"/>
                        </a:cubicBezTo>
                        <a:cubicBezTo>
                          <a:pt x="1119445" y="4505"/>
                          <a:pt x="1102377" y="15549"/>
                          <a:pt x="1133475" y="0"/>
                        </a:cubicBezTo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25CF767-8BC2-5F4E-A5E5-70A3D54B0F71}"/>
              </a:ext>
            </a:extLst>
          </p:cNvPr>
          <p:cNvSpPr/>
          <p:nvPr/>
        </p:nvSpPr>
        <p:spPr>
          <a:xfrm>
            <a:off x="5910234" y="3735024"/>
            <a:ext cx="2557401" cy="1443655"/>
          </a:xfrm>
          <a:custGeom>
            <a:avLst/>
            <a:gdLst>
              <a:gd name="connsiteX0" fmla="*/ 2557401 w 2557401"/>
              <a:gd name="connsiteY0" fmla="*/ 0 h 1443655"/>
              <a:gd name="connsiteX1" fmla="*/ 2521719 w 2557401"/>
              <a:gd name="connsiteY1" fmla="*/ 115137 h 1443655"/>
              <a:gd name="connsiteX2" fmla="*/ 2402783 w 2557401"/>
              <a:gd name="connsiteY2" fmla="*/ 185992 h 1443655"/>
              <a:gd name="connsiteX3" fmla="*/ 2319528 w 2557401"/>
              <a:gd name="connsiteY3" fmla="*/ 221419 h 1443655"/>
              <a:gd name="connsiteX4" fmla="*/ 1950826 w 2557401"/>
              <a:gd name="connsiteY4" fmla="*/ 274559 h 1443655"/>
              <a:gd name="connsiteX5" fmla="*/ 1855677 w 2557401"/>
              <a:gd name="connsiteY5" fmla="*/ 292273 h 1443655"/>
              <a:gd name="connsiteX6" fmla="*/ 1736741 w 2557401"/>
              <a:gd name="connsiteY6" fmla="*/ 309986 h 1443655"/>
              <a:gd name="connsiteX7" fmla="*/ 1665379 w 2557401"/>
              <a:gd name="connsiteY7" fmla="*/ 345413 h 1443655"/>
              <a:gd name="connsiteX8" fmla="*/ 1534550 w 2557401"/>
              <a:gd name="connsiteY8" fmla="*/ 478265 h 1443655"/>
              <a:gd name="connsiteX9" fmla="*/ 1486976 w 2557401"/>
              <a:gd name="connsiteY9" fmla="*/ 557977 h 1443655"/>
              <a:gd name="connsiteX10" fmla="*/ 1451294 w 2557401"/>
              <a:gd name="connsiteY10" fmla="*/ 611117 h 1443655"/>
              <a:gd name="connsiteX11" fmla="*/ 1365009 w 2557401"/>
              <a:gd name="connsiteY11" fmla="*/ 793225 h 1443655"/>
              <a:gd name="connsiteX12" fmla="*/ 1296677 w 2557401"/>
              <a:gd name="connsiteY12" fmla="*/ 974245 h 1443655"/>
              <a:gd name="connsiteX13" fmla="*/ 1272890 w 2557401"/>
              <a:gd name="connsiteY13" fmla="*/ 1071669 h 1443655"/>
              <a:gd name="connsiteX14" fmla="*/ 1213423 w 2557401"/>
              <a:gd name="connsiteY14" fmla="*/ 1133667 h 1443655"/>
              <a:gd name="connsiteX15" fmla="*/ 1177741 w 2557401"/>
              <a:gd name="connsiteY15" fmla="*/ 1204521 h 1443655"/>
              <a:gd name="connsiteX16" fmla="*/ 951763 w 2557401"/>
              <a:gd name="connsiteY16" fmla="*/ 1346230 h 1443655"/>
              <a:gd name="connsiteX17" fmla="*/ 809040 w 2557401"/>
              <a:gd name="connsiteY17" fmla="*/ 1381656 h 1443655"/>
              <a:gd name="connsiteX18" fmla="*/ 713891 w 2557401"/>
              <a:gd name="connsiteY18" fmla="*/ 1408227 h 1443655"/>
              <a:gd name="connsiteX19" fmla="*/ 511699 w 2557401"/>
              <a:gd name="connsiteY19" fmla="*/ 1434797 h 1443655"/>
              <a:gd name="connsiteX20" fmla="*/ 404657 w 2557401"/>
              <a:gd name="connsiteY20" fmla="*/ 1443655 h 1443655"/>
              <a:gd name="connsiteX21" fmla="*/ 226253 w 2557401"/>
              <a:gd name="connsiteY21" fmla="*/ 1381656 h 1443655"/>
              <a:gd name="connsiteX22" fmla="*/ 142998 w 2557401"/>
              <a:gd name="connsiteY22" fmla="*/ 1363943 h 1443655"/>
              <a:gd name="connsiteX23" fmla="*/ 59742 w 2557401"/>
              <a:gd name="connsiteY23" fmla="*/ 1301946 h 1443655"/>
              <a:gd name="connsiteX24" fmla="*/ 12168 w 2557401"/>
              <a:gd name="connsiteY24" fmla="*/ 1213378 h 1443655"/>
              <a:gd name="connsiteX25" fmla="*/ 275 w 2557401"/>
              <a:gd name="connsiteY25" fmla="*/ 1151380 h 1443655"/>
              <a:gd name="connsiteX26" fmla="*/ 12168 w 2557401"/>
              <a:gd name="connsiteY26" fmla="*/ 1115954 h 1443655"/>
              <a:gd name="connsiteX27" fmla="*/ 35955 w 2557401"/>
              <a:gd name="connsiteY27" fmla="*/ 1018529 h 1443655"/>
              <a:gd name="connsiteX28" fmla="*/ 131103 w 2557401"/>
              <a:gd name="connsiteY28" fmla="*/ 903391 h 1443655"/>
              <a:gd name="connsiteX29" fmla="*/ 166785 w 2557401"/>
              <a:gd name="connsiteY29" fmla="*/ 859106 h 1443655"/>
              <a:gd name="connsiteX30" fmla="*/ 214359 w 2557401"/>
              <a:gd name="connsiteY30" fmla="*/ 823679 h 1443655"/>
              <a:gd name="connsiteX31" fmla="*/ 285721 w 2557401"/>
              <a:gd name="connsiteY31" fmla="*/ 743969 h 1443655"/>
              <a:gd name="connsiteX32" fmla="*/ 297615 w 2557401"/>
              <a:gd name="connsiteY32" fmla="*/ 699684 h 1443655"/>
              <a:gd name="connsiteX33" fmla="*/ 309508 w 2557401"/>
              <a:gd name="connsiteY33" fmla="*/ 673114 h 1443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557401" h="1443655" extrusionOk="0">
                <a:moveTo>
                  <a:pt x="2557401" y="0"/>
                </a:moveTo>
                <a:cubicBezTo>
                  <a:pt x="2537711" y="37355"/>
                  <a:pt x="2541689" y="80766"/>
                  <a:pt x="2521719" y="115137"/>
                </a:cubicBezTo>
                <a:cubicBezTo>
                  <a:pt x="2483461" y="170279"/>
                  <a:pt x="2469540" y="157124"/>
                  <a:pt x="2402783" y="185992"/>
                </a:cubicBezTo>
                <a:cubicBezTo>
                  <a:pt x="2364933" y="206618"/>
                  <a:pt x="2347175" y="230084"/>
                  <a:pt x="2319528" y="221419"/>
                </a:cubicBezTo>
                <a:cubicBezTo>
                  <a:pt x="2127716" y="251217"/>
                  <a:pt x="2111141" y="269046"/>
                  <a:pt x="1950826" y="274559"/>
                </a:cubicBezTo>
                <a:cubicBezTo>
                  <a:pt x="1931615" y="281927"/>
                  <a:pt x="1893018" y="275963"/>
                  <a:pt x="1855677" y="292273"/>
                </a:cubicBezTo>
                <a:cubicBezTo>
                  <a:pt x="1801360" y="296565"/>
                  <a:pt x="1762506" y="310629"/>
                  <a:pt x="1736741" y="309986"/>
                </a:cubicBezTo>
                <a:cubicBezTo>
                  <a:pt x="1709344" y="311551"/>
                  <a:pt x="1683127" y="337561"/>
                  <a:pt x="1665379" y="345413"/>
                </a:cubicBezTo>
                <a:cubicBezTo>
                  <a:pt x="1595497" y="395002"/>
                  <a:pt x="1589702" y="412897"/>
                  <a:pt x="1534550" y="478265"/>
                </a:cubicBezTo>
                <a:cubicBezTo>
                  <a:pt x="1503247" y="502068"/>
                  <a:pt x="1511887" y="538433"/>
                  <a:pt x="1486976" y="557977"/>
                </a:cubicBezTo>
                <a:cubicBezTo>
                  <a:pt x="1478837" y="580505"/>
                  <a:pt x="1461859" y="597278"/>
                  <a:pt x="1451294" y="611117"/>
                </a:cubicBezTo>
                <a:cubicBezTo>
                  <a:pt x="1435054" y="649563"/>
                  <a:pt x="1386107" y="770083"/>
                  <a:pt x="1365009" y="793225"/>
                </a:cubicBezTo>
                <a:cubicBezTo>
                  <a:pt x="1340926" y="852269"/>
                  <a:pt x="1314470" y="916360"/>
                  <a:pt x="1296677" y="974245"/>
                </a:cubicBezTo>
                <a:cubicBezTo>
                  <a:pt x="1272059" y="1008330"/>
                  <a:pt x="1278807" y="1030635"/>
                  <a:pt x="1272890" y="1071669"/>
                </a:cubicBezTo>
                <a:cubicBezTo>
                  <a:pt x="1253745" y="1091957"/>
                  <a:pt x="1225388" y="1106075"/>
                  <a:pt x="1213423" y="1133667"/>
                </a:cubicBezTo>
                <a:cubicBezTo>
                  <a:pt x="1195872" y="1156659"/>
                  <a:pt x="1190103" y="1188391"/>
                  <a:pt x="1177741" y="1204521"/>
                </a:cubicBezTo>
                <a:cubicBezTo>
                  <a:pt x="1117885" y="1288610"/>
                  <a:pt x="1060564" y="1317202"/>
                  <a:pt x="951763" y="1346230"/>
                </a:cubicBezTo>
                <a:cubicBezTo>
                  <a:pt x="904822" y="1370031"/>
                  <a:pt x="860839" y="1361941"/>
                  <a:pt x="809040" y="1381656"/>
                </a:cubicBezTo>
                <a:cubicBezTo>
                  <a:pt x="777055" y="1400367"/>
                  <a:pt x="731115" y="1404443"/>
                  <a:pt x="713891" y="1408227"/>
                </a:cubicBezTo>
                <a:cubicBezTo>
                  <a:pt x="645476" y="1432674"/>
                  <a:pt x="572260" y="1432850"/>
                  <a:pt x="511699" y="1434797"/>
                </a:cubicBezTo>
                <a:cubicBezTo>
                  <a:pt x="491236" y="1434522"/>
                  <a:pt x="439936" y="1442181"/>
                  <a:pt x="404657" y="1443655"/>
                </a:cubicBezTo>
                <a:cubicBezTo>
                  <a:pt x="254315" y="1405003"/>
                  <a:pt x="464823" y="1491266"/>
                  <a:pt x="226253" y="1381656"/>
                </a:cubicBezTo>
                <a:cubicBezTo>
                  <a:pt x="201030" y="1377049"/>
                  <a:pt x="170594" y="1362154"/>
                  <a:pt x="142998" y="1363943"/>
                </a:cubicBezTo>
                <a:cubicBezTo>
                  <a:pt x="109788" y="1346728"/>
                  <a:pt x="82622" y="1329589"/>
                  <a:pt x="59742" y="1301946"/>
                </a:cubicBezTo>
                <a:cubicBezTo>
                  <a:pt x="40646" y="1273506"/>
                  <a:pt x="12168" y="1213378"/>
                  <a:pt x="12168" y="1213378"/>
                </a:cubicBezTo>
                <a:cubicBezTo>
                  <a:pt x="7760" y="1195345"/>
                  <a:pt x="-872" y="1169234"/>
                  <a:pt x="275" y="1151380"/>
                </a:cubicBezTo>
                <a:cubicBezTo>
                  <a:pt x="-1757" y="1138960"/>
                  <a:pt x="12655" y="1123767"/>
                  <a:pt x="12168" y="1115954"/>
                </a:cubicBezTo>
                <a:cubicBezTo>
                  <a:pt x="15528" y="1098698"/>
                  <a:pt x="29258" y="1040710"/>
                  <a:pt x="35955" y="1018529"/>
                </a:cubicBezTo>
                <a:cubicBezTo>
                  <a:pt x="68099" y="962003"/>
                  <a:pt x="81552" y="960847"/>
                  <a:pt x="131103" y="903391"/>
                </a:cubicBezTo>
                <a:cubicBezTo>
                  <a:pt x="147001" y="888587"/>
                  <a:pt x="153157" y="873485"/>
                  <a:pt x="166785" y="859106"/>
                </a:cubicBezTo>
                <a:cubicBezTo>
                  <a:pt x="188252" y="845218"/>
                  <a:pt x="200607" y="837209"/>
                  <a:pt x="214359" y="823679"/>
                </a:cubicBezTo>
                <a:cubicBezTo>
                  <a:pt x="252458" y="804121"/>
                  <a:pt x="267973" y="780278"/>
                  <a:pt x="285721" y="743969"/>
                </a:cubicBezTo>
                <a:cubicBezTo>
                  <a:pt x="290594" y="730892"/>
                  <a:pt x="290247" y="711724"/>
                  <a:pt x="297615" y="699684"/>
                </a:cubicBezTo>
                <a:cubicBezTo>
                  <a:pt x="300655" y="690628"/>
                  <a:pt x="309507" y="673113"/>
                  <a:pt x="309508" y="673114"/>
                </a:cubicBezTo>
              </a:path>
            </a:pathLst>
          </a:custGeom>
          <a:noFill/>
          <a:ln w="34925">
            <a:solidFill>
              <a:schemeClr val="accent6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2705122 w 2705122"/>
                      <a:gd name="connsiteY0" fmla="*/ 0 h 1555680"/>
                      <a:gd name="connsiteX1" fmla="*/ 2667381 w 2705122"/>
                      <a:gd name="connsiteY1" fmla="*/ 124072 h 1555680"/>
                      <a:gd name="connsiteX2" fmla="*/ 2541580 w 2705122"/>
                      <a:gd name="connsiteY2" fmla="*/ 200425 h 1555680"/>
                      <a:gd name="connsiteX3" fmla="*/ 2453520 w 2705122"/>
                      <a:gd name="connsiteY3" fmla="*/ 238601 h 1555680"/>
                      <a:gd name="connsiteX4" fmla="*/ 2063537 w 2705122"/>
                      <a:gd name="connsiteY4" fmla="*/ 295865 h 1555680"/>
                      <a:gd name="connsiteX5" fmla="*/ 1962896 w 2705122"/>
                      <a:gd name="connsiteY5" fmla="*/ 314953 h 1555680"/>
                      <a:gd name="connsiteX6" fmla="*/ 1837095 w 2705122"/>
                      <a:gd name="connsiteY6" fmla="*/ 334041 h 1555680"/>
                      <a:gd name="connsiteX7" fmla="*/ 1761615 w 2705122"/>
                      <a:gd name="connsiteY7" fmla="*/ 372217 h 1555680"/>
                      <a:gd name="connsiteX8" fmla="*/ 1623234 w 2705122"/>
                      <a:gd name="connsiteY8" fmla="*/ 515378 h 1555680"/>
                      <a:gd name="connsiteX9" fmla="*/ 1572914 w 2705122"/>
                      <a:gd name="connsiteY9" fmla="*/ 601275 h 1555680"/>
                      <a:gd name="connsiteX10" fmla="*/ 1535173 w 2705122"/>
                      <a:gd name="connsiteY10" fmla="*/ 658539 h 1555680"/>
                      <a:gd name="connsiteX11" fmla="*/ 1443908 w 2705122"/>
                      <a:gd name="connsiteY11" fmla="*/ 854778 h 1555680"/>
                      <a:gd name="connsiteX12" fmla="*/ 1434533 w 2705122"/>
                      <a:gd name="connsiteY12" fmla="*/ 849420 h 1555680"/>
                      <a:gd name="connsiteX13" fmla="*/ 1371632 w 2705122"/>
                      <a:gd name="connsiteY13" fmla="*/ 1049845 h 1555680"/>
                      <a:gd name="connsiteX14" fmla="*/ 1346472 w 2705122"/>
                      <a:gd name="connsiteY14" fmla="*/ 1154829 h 1555680"/>
                      <a:gd name="connsiteX15" fmla="*/ 1283572 w 2705122"/>
                      <a:gd name="connsiteY15" fmla="*/ 1221638 h 1555680"/>
                      <a:gd name="connsiteX16" fmla="*/ 1245831 w 2705122"/>
                      <a:gd name="connsiteY16" fmla="*/ 1297990 h 1555680"/>
                      <a:gd name="connsiteX17" fmla="*/ 1006810 w 2705122"/>
                      <a:gd name="connsiteY17" fmla="*/ 1450695 h 1555680"/>
                      <a:gd name="connsiteX18" fmla="*/ 855849 w 2705122"/>
                      <a:gd name="connsiteY18" fmla="*/ 1488871 h 1555680"/>
                      <a:gd name="connsiteX19" fmla="*/ 755208 w 2705122"/>
                      <a:gd name="connsiteY19" fmla="*/ 1517503 h 1555680"/>
                      <a:gd name="connsiteX20" fmla="*/ 541346 w 2705122"/>
                      <a:gd name="connsiteY20" fmla="*/ 1546135 h 1555680"/>
                      <a:gd name="connsiteX21" fmla="*/ 428126 w 2705122"/>
                      <a:gd name="connsiteY21" fmla="*/ 1555680 h 1555680"/>
                      <a:gd name="connsiteX22" fmla="*/ 239424 w 2705122"/>
                      <a:gd name="connsiteY22" fmla="*/ 1488871 h 1555680"/>
                      <a:gd name="connsiteX23" fmla="*/ 151364 w 2705122"/>
                      <a:gd name="connsiteY23" fmla="*/ 1469783 h 1555680"/>
                      <a:gd name="connsiteX24" fmla="*/ 63303 w 2705122"/>
                      <a:gd name="connsiteY24" fmla="*/ 1402975 h 1555680"/>
                      <a:gd name="connsiteX25" fmla="*/ 12983 w 2705122"/>
                      <a:gd name="connsiteY25" fmla="*/ 1307534 h 1555680"/>
                      <a:gd name="connsiteX26" fmla="*/ 403 w 2705122"/>
                      <a:gd name="connsiteY26" fmla="*/ 1240726 h 1555680"/>
                      <a:gd name="connsiteX27" fmla="*/ 12983 w 2705122"/>
                      <a:gd name="connsiteY27" fmla="*/ 1202550 h 1555680"/>
                      <a:gd name="connsiteX28" fmla="*/ 38143 w 2705122"/>
                      <a:gd name="connsiteY28" fmla="*/ 1097565 h 1555680"/>
                      <a:gd name="connsiteX29" fmla="*/ 138783 w 2705122"/>
                      <a:gd name="connsiteY29" fmla="*/ 973493 h 1555680"/>
                      <a:gd name="connsiteX30" fmla="*/ 176524 w 2705122"/>
                      <a:gd name="connsiteY30" fmla="*/ 925772 h 1555680"/>
                      <a:gd name="connsiteX31" fmla="*/ 226844 w 2705122"/>
                      <a:gd name="connsiteY31" fmla="*/ 887596 h 1555680"/>
                      <a:gd name="connsiteX32" fmla="*/ 302325 w 2705122"/>
                      <a:gd name="connsiteY32" fmla="*/ 801700 h 1555680"/>
                      <a:gd name="connsiteX33" fmla="*/ 314905 w 2705122"/>
                      <a:gd name="connsiteY33" fmla="*/ 753979 h 1555680"/>
                      <a:gd name="connsiteX34" fmla="*/ 327485 w 2705122"/>
                      <a:gd name="connsiteY34" fmla="*/ 725347 h 1555680"/>
                      <a:gd name="connsiteX0" fmla="*/ 2705010 w 2705010"/>
                      <a:gd name="connsiteY0" fmla="*/ 0 h 1555680"/>
                      <a:gd name="connsiteX1" fmla="*/ 2667269 w 2705010"/>
                      <a:gd name="connsiteY1" fmla="*/ 124072 h 1555680"/>
                      <a:gd name="connsiteX2" fmla="*/ 2541468 w 2705010"/>
                      <a:gd name="connsiteY2" fmla="*/ 200425 h 1555680"/>
                      <a:gd name="connsiteX3" fmla="*/ 2453408 w 2705010"/>
                      <a:gd name="connsiteY3" fmla="*/ 238601 h 1555680"/>
                      <a:gd name="connsiteX4" fmla="*/ 2063425 w 2705010"/>
                      <a:gd name="connsiteY4" fmla="*/ 295865 h 1555680"/>
                      <a:gd name="connsiteX5" fmla="*/ 1962784 w 2705010"/>
                      <a:gd name="connsiteY5" fmla="*/ 314953 h 1555680"/>
                      <a:gd name="connsiteX6" fmla="*/ 1836983 w 2705010"/>
                      <a:gd name="connsiteY6" fmla="*/ 334041 h 1555680"/>
                      <a:gd name="connsiteX7" fmla="*/ 1761503 w 2705010"/>
                      <a:gd name="connsiteY7" fmla="*/ 372217 h 1555680"/>
                      <a:gd name="connsiteX8" fmla="*/ 1623122 w 2705010"/>
                      <a:gd name="connsiteY8" fmla="*/ 515378 h 1555680"/>
                      <a:gd name="connsiteX9" fmla="*/ 1572802 w 2705010"/>
                      <a:gd name="connsiteY9" fmla="*/ 601275 h 1555680"/>
                      <a:gd name="connsiteX10" fmla="*/ 1535061 w 2705010"/>
                      <a:gd name="connsiteY10" fmla="*/ 658539 h 1555680"/>
                      <a:gd name="connsiteX11" fmla="*/ 1443796 w 2705010"/>
                      <a:gd name="connsiteY11" fmla="*/ 854778 h 1555680"/>
                      <a:gd name="connsiteX12" fmla="*/ 1371520 w 2705010"/>
                      <a:gd name="connsiteY12" fmla="*/ 1049845 h 1555680"/>
                      <a:gd name="connsiteX13" fmla="*/ 1346360 w 2705010"/>
                      <a:gd name="connsiteY13" fmla="*/ 1154829 h 1555680"/>
                      <a:gd name="connsiteX14" fmla="*/ 1283460 w 2705010"/>
                      <a:gd name="connsiteY14" fmla="*/ 1221638 h 1555680"/>
                      <a:gd name="connsiteX15" fmla="*/ 1245719 w 2705010"/>
                      <a:gd name="connsiteY15" fmla="*/ 1297990 h 1555680"/>
                      <a:gd name="connsiteX16" fmla="*/ 1006698 w 2705010"/>
                      <a:gd name="connsiteY16" fmla="*/ 1450695 h 1555680"/>
                      <a:gd name="connsiteX17" fmla="*/ 855737 w 2705010"/>
                      <a:gd name="connsiteY17" fmla="*/ 1488871 h 1555680"/>
                      <a:gd name="connsiteX18" fmla="*/ 755096 w 2705010"/>
                      <a:gd name="connsiteY18" fmla="*/ 1517503 h 1555680"/>
                      <a:gd name="connsiteX19" fmla="*/ 541234 w 2705010"/>
                      <a:gd name="connsiteY19" fmla="*/ 1546135 h 1555680"/>
                      <a:gd name="connsiteX20" fmla="*/ 428014 w 2705010"/>
                      <a:gd name="connsiteY20" fmla="*/ 1555680 h 1555680"/>
                      <a:gd name="connsiteX21" fmla="*/ 239312 w 2705010"/>
                      <a:gd name="connsiteY21" fmla="*/ 1488871 h 1555680"/>
                      <a:gd name="connsiteX22" fmla="*/ 151252 w 2705010"/>
                      <a:gd name="connsiteY22" fmla="*/ 1469783 h 1555680"/>
                      <a:gd name="connsiteX23" fmla="*/ 63191 w 2705010"/>
                      <a:gd name="connsiteY23" fmla="*/ 1402975 h 1555680"/>
                      <a:gd name="connsiteX24" fmla="*/ 12871 w 2705010"/>
                      <a:gd name="connsiteY24" fmla="*/ 1307534 h 1555680"/>
                      <a:gd name="connsiteX25" fmla="*/ 291 w 2705010"/>
                      <a:gd name="connsiteY25" fmla="*/ 1240726 h 1555680"/>
                      <a:gd name="connsiteX26" fmla="*/ 12871 w 2705010"/>
                      <a:gd name="connsiteY26" fmla="*/ 1202550 h 1555680"/>
                      <a:gd name="connsiteX27" fmla="*/ 38031 w 2705010"/>
                      <a:gd name="connsiteY27" fmla="*/ 1097565 h 1555680"/>
                      <a:gd name="connsiteX28" fmla="*/ 138671 w 2705010"/>
                      <a:gd name="connsiteY28" fmla="*/ 973493 h 1555680"/>
                      <a:gd name="connsiteX29" fmla="*/ 176412 w 2705010"/>
                      <a:gd name="connsiteY29" fmla="*/ 925772 h 1555680"/>
                      <a:gd name="connsiteX30" fmla="*/ 226732 w 2705010"/>
                      <a:gd name="connsiteY30" fmla="*/ 887596 h 1555680"/>
                      <a:gd name="connsiteX31" fmla="*/ 302213 w 2705010"/>
                      <a:gd name="connsiteY31" fmla="*/ 801700 h 1555680"/>
                      <a:gd name="connsiteX32" fmla="*/ 314793 w 2705010"/>
                      <a:gd name="connsiteY32" fmla="*/ 753979 h 1555680"/>
                      <a:gd name="connsiteX33" fmla="*/ 327373 w 2705010"/>
                      <a:gd name="connsiteY33" fmla="*/ 725347 h 1555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2705010" h="1555680" extrusionOk="0">
                        <a:moveTo>
                          <a:pt x="2705010" y="0"/>
                        </a:moveTo>
                        <a:cubicBezTo>
                          <a:pt x="2689660" y="43695"/>
                          <a:pt x="2690073" y="86391"/>
                          <a:pt x="2667269" y="124072"/>
                        </a:cubicBezTo>
                        <a:cubicBezTo>
                          <a:pt x="2624599" y="183020"/>
                          <a:pt x="2614230" y="169247"/>
                          <a:pt x="2541468" y="200425"/>
                        </a:cubicBezTo>
                        <a:cubicBezTo>
                          <a:pt x="2503581" y="220515"/>
                          <a:pt x="2483695" y="242060"/>
                          <a:pt x="2453408" y="238601"/>
                        </a:cubicBezTo>
                        <a:cubicBezTo>
                          <a:pt x="2256506" y="274046"/>
                          <a:pt x="2231421" y="289159"/>
                          <a:pt x="2063425" y="295865"/>
                        </a:cubicBezTo>
                        <a:cubicBezTo>
                          <a:pt x="2039963" y="303425"/>
                          <a:pt x="2000468" y="301177"/>
                          <a:pt x="1962784" y="314953"/>
                        </a:cubicBezTo>
                        <a:cubicBezTo>
                          <a:pt x="1907886" y="319977"/>
                          <a:pt x="1866831" y="332245"/>
                          <a:pt x="1836983" y="334041"/>
                        </a:cubicBezTo>
                        <a:cubicBezTo>
                          <a:pt x="1808108" y="336728"/>
                          <a:pt x="1781442" y="362104"/>
                          <a:pt x="1761503" y="372217"/>
                        </a:cubicBezTo>
                        <a:cubicBezTo>
                          <a:pt x="1687128" y="425392"/>
                          <a:pt x="1678918" y="444316"/>
                          <a:pt x="1623122" y="515378"/>
                        </a:cubicBezTo>
                        <a:cubicBezTo>
                          <a:pt x="1592190" y="541387"/>
                          <a:pt x="1594909" y="576679"/>
                          <a:pt x="1572802" y="601275"/>
                        </a:cubicBezTo>
                        <a:cubicBezTo>
                          <a:pt x="1562538" y="623041"/>
                          <a:pt x="1546166" y="642891"/>
                          <a:pt x="1535061" y="658539"/>
                        </a:cubicBezTo>
                        <a:cubicBezTo>
                          <a:pt x="1517392" y="699197"/>
                          <a:pt x="1462276" y="825055"/>
                          <a:pt x="1443796" y="854778"/>
                        </a:cubicBezTo>
                        <a:cubicBezTo>
                          <a:pt x="1416539" y="919996"/>
                          <a:pt x="1387759" y="999837"/>
                          <a:pt x="1371520" y="1049845"/>
                        </a:cubicBezTo>
                        <a:cubicBezTo>
                          <a:pt x="1350598" y="1085718"/>
                          <a:pt x="1354687" y="1112065"/>
                          <a:pt x="1346360" y="1154829"/>
                        </a:cubicBezTo>
                        <a:cubicBezTo>
                          <a:pt x="1330471" y="1177007"/>
                          <a:pt x="1298439" y="1196729"/>
                          <a:pt x="1283460" y="1221638"/>
                        </a:cubicBezTo>
                        <a:cubicBezTo>
                          <a:pt x="1264766" y="1248208"/>
                          <a:pt x="1263256" y="1277954"/>
                          <a:pt x="1245719" y="1297990"/>
                        </a:cubicBezTo>
                        <a:cubicBezTo>
                          <a:pt x="1183616" y="1386404"/>
                          <a:pt x="1119555" y="1417732"/>
                          <a:pt x="1006698" y="1450695"/>
                        </a:cubicBezTo>
                        <a:cubicBezTo>
                          <a:pt x="957202" y="1472603"/>
                          <a:pt x="906671" y="1469955"/>
                          <a:pt x="855737" y="1488871"/>
                        </a:cubicBezTo>
                        <a:cubicBezTo>
                          <a:pt x="823164" y="1506999"/>
                          <a:pt x="776946" y="1513229"/>
                          <a:pt x="755096" y="1517503"/>
                        </a:cubicBezTo>
                        <a:cubicBezTo>
                          <a:pt x="679565" y="1537457"/>
                          <a:pt x="613804" y="1539463"/>
                          <a:pt x="541234" y="1546135"/>
                        </a:cubicBezTo>
                        <a:cubicBezTo>
                          <a:pt x="518220" y="1553817"/>
                          <a:pt x="466462" y="1554158"/>
                          <a:pt x="428014" y="1555680"/>
                        </a:cubicBezTo>
                        <a:cubicBezTo>
                          <a:pt x="222056" y="1472858"/>
                          <a:pt x="508482" y="1555212"/>
                          <a:pt x="239312" y="1488871"/>
                        </a:cubicBezTo>
                        <a:cubicBezTo>
                          <a:pt x="213208" y="1482733"/>
                          <a:pt x="184366" y="1473161"/>
                          <a:pt x="151252" y="1469783"/>
                        </a:cubicBezTo>
                        <a:cubicBezTo>
                          <a:pt x="113130" y="1450276"/>
                          <a:pt x="87648" y="1438202"/>
                          <a:pt x="63191" y="1402975"/>
                        </a:cubicBezTo>
                        <a:cubicBezTo>
                          <a:pt x="42993" y="1372328"/>
                          <a:pt x="12872" y="1307535"/>
                          <a:pt x="12871" y="1307534"/>
                        </a:cubicBezTo>
                        <a:cubicBezTo>
                          <a:pt x="9669" y="1283464"/>
                          <a:pt x="-207" y="1262259"/>
                          <a:pt x="291" y="1240726"/>
                        </a:cubicBezTo>
                        <a:cubicBezTo>
                          <a:pt x="-2221" y="1227619"/>
                          <a:pt x="12389" y="1212735"/>
                          <a:pt x="12871" y="1202550"/>
                        </a:cubicBezTo>
                        <a:cubicBezTo>
                          <a:pt x="19578" y="1185187"/>
                          <a:pt x="29057" y="1123361"/>
                          <a:pt x="38031" y="1097565"/>
                        </a:cubicBezTo>
                        <a:cubicBezTo>
                          <a:pt x="72973" y="1036114"/>
                          <a:pt x="85802" y="1034144"/>
                          <a:pt x="138671" y="973493"/>
                        </a:cubicBezTo>
                        <a:cubicBezTo>
                          <a:pt x="151508" y="958344"/>
                          <a:pt x="162892" y="937856"/>
                          <a:pt x="176412" y="925772"/>
                        </a:cubicBezTo>
                        <a:cubicBezTo>
                          <a:pt x="198296" y="910566"/>
                          <a:pt x="213323" y="905954"/>
                          <a:pt x="226732" y="887596"/>
                        </a:cubicBezTo>
                        <a:cubicBezTo>
                          <a:pt x="266306" y="866496"/>
                          <a:pt x="279443" y="836608"/>
                          <a:pt x="302213" y="801700"/>
                        </a:cubicBezTo>
                        <a:cubicBezTo>
                          <a:pt x="306395" y="786660"/>
                          <a:pt x="306186" y="764924"/>
                          <a:pt x="314793" y="753979"/>
                        </a:cubicBezTo>
                        <a:cubicBezTo>
                          <a:pt x="318009" y="744220"/>
                          <a:pt x="327373" y="725347"/>
                          <a:pt x="327373" y="725347"/>
                        </a:cubicBezTo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E80FDC7C-3822-8C4F-81EE-416818EB60FF}"/>
              </a:ext>
            </a:extLst>
          </p:cNvPr>
          <p:cNvSpPr/>
          <p:nvPr/>
        </p:nvSpPr>
        <p:spPr>
          <a:xfrm rot="251425">
            <a:off x="8567796" y="3590112"/>
            <a:ext cx="2767666" cy="920551"/>
          </a:xfrm>
          <a:custGeom>
            <a:avLst/>
            <a:gdLst>
              <a:gd name="connsiteX0" fmla="*/ 73455 w 2767666"/>
              <a:gd name="connsiteY0" fmla="*/ 31302 h 920551"/>
              <a:gd name="connsiteX1" fmla="*/ 529601 w 2767666"/>
              <a:gd name="connsiteY1" fmla="*/ 199429 h 920551"/>
              <a:gd name="connsiteX2" fmla="*/ 985004 w 2767666"/>
              <a:gd name="connsiteY2" fmla="*/ 523574 h 920551"/>
              <a:gd name="connsiteX3" fmla="*/ 1779860 w 2767666"/>
              <a:gd name="connsiteY3" fmla="*/ 479799 h 920551"/>
              <a:gd name="connsiteX4" fmla="*/ 1943675 w 2767666"/>
              <a:gd name="connsiteY4" fmla="*/ 920551 h 920551"/>
              <a:gd name="connsiteX5" fmla="*/ 2767666 w 2767666"/>
              <a:gd name="connsiteY5" fmla="*/ 372426 h 920551"/>
              <a:gd name="connsiteX6" fmla="*/ 2045905 w 2767666"/>
              <a:gd name="connsiteY6" fmla="*/ 149719 h 92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67666" h="920551" extrusionOk="0">
                <a:moveTo>
                  <a:pt x="73455" y="31302"/>
                </a:moveTo>
                <a:cubicBezTo>
                  <a:pt x="-154516" y="-143299"/>
                  <a:pt x="-46892" y="274179"/>
                  <a:pt x="529601" y="199429"/>
                </a:cubicBezTo>
                <a:cubicBezTo>
                  <a:pt x="986058" y="344485"/>
                  <a:pt x="577184" y="495240"/>
                  <a:pt x="985004" y="523574"/>
                </a:cubicBezTo>
                <a:cubicBezTo>
                  <a:pt x="785516" y="893173"/>
                  <a:pt x="1380093" y="798603"/>
                  <a:pt x="1779860" y="479799"/>
                </a:cubicBezTo>
                <a:cubicBezTo>
                  <a:pt x="1780946" y="440183"/>
                  <a:pt x="1881967" y="849319"/>
                  <a:pt x="1943675" y="920551"/>
                </a:cubicBezTo>
                <a:cubicBezTo>
                  <a:pt x="2138228" y="906204"/>
                  <a:pt x="2763574" y="474253"/>
                  <a:pt x="2767666" y="372426"/>
                </a:cubicBezTo>
                <a:cubicBezTo>
                  <a:pt x="2660676" y="183334"/>
                  <a:pt x="2145886" y="266734"/>
                  <a:pt x="2045905" y="149719"/>
                </a:cubicBezTo>
              </a:path>
            </a:pathLst>
          </a:custGeom>
          <a:noFill/>
          <a:ln w="34925">
            <a:solidFill>
              <a:schemeClr val="accent6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51404 w 2925793"/>
                      <a:gd name="connsiteY0" fmla="*/ 27929 h 989078"/>
                      <a:gd name="connsiteX1" fmla="*/ 533878 w 2925793"/>
                      <a:gd name="connsiteY1" fmla="*/ 209102 h 989078"/>
                      <a:gd name="connsiteX2" fmla="*/ 1015566 w 2925793"/>
                      <a:gd name="connsiteY2" fmla="*/ 558400 h 989078"/>
                      <a:gd name="connsiteX3" fmla="*/ 1856300 w 2925793"/>
                      <a:gd name="connsiteY3" fmla="*/ 511228 h 989078"/>
                      <a:gd name="connsiteX4" fmla="*/ 2029570 w 2925793"/>
                      <a:gd name="connsiteY4" fmla="*/ 986181 h 989078"/>
                      <a:gd name="connsiteX5" fmla="*/ 2556749 w 2925793"/>
                      <a:gd name="connsiteY5" fmla="*/ 741739 h 989078"/>
                      <a:gd name="connsiteX6" fmla="*/ 2901120 w 2925793"/>
                      <a:gd name="connsiteY6" fmla="*/ 395523 h 989078"/>
                      <a:gd name="connsiteX7" fmla="*/ 2137701 w 2925793"/>
                      <a:gd name="connsiteY7" fmla="*/ 155534 h 989078"/>
                      <a:gd name="connsiteX0" fmla="*/ 77695 w 2927411"/>
                      <a:gd name="connsiteY0" fmla="*/ 33732 h 991984"/>
                      <a:gd name="connsiteX1" fmla="*/ 560169 w 2927411"/>
                      <a:gd name="connsiteY1" fmla="*/ 214905 h 991984"/>
                      <a:gd name="connsiteX2" fmla="*/ 1041857 w 2927411"/>
                      <a:gd name="connsiteY2" fmla="*/ 564203 h 991984"/>
                      <a:gd name="connsiteX3" fmla="*/ 1882591 w 2927411"/>
                      <a:gd name="connsiteY3" fmla="*/ 517031 h 991984"/>
                      <a:gd name="connsiteX4" fmla="*/ 2055861 w 2927411"/>
                      <a:gd name="connsiteY4" fmla="*/ 991984 h 991984"/>
                      <a:gd name="connsiteX5" fmla="*/ 2927411 w 2927411"/>
                      <a:gd name="connsiteY5" fmla="*/ 401326 h 991984"/>
                      <a:gd name="connsiteX6" fmla="*/ 2163992 w 2927411"/>
                      <a:gd name="connsiteY6" fmla="*/ 161337 h 9919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27411" h="991984" extrusionOk="0">
                        <a:moveTo>
                          <a:pt x="77695" y="33732"/>
                        </a:moveTo>
                        <a:cubicBezTo>
                          <a:pt x="-98453" y="-113584"/>
                          <a:pt x="9584" y="272826"/>
                          <a:pt x="560169" y="214905"/>
                        </a:cubicBezTo>
                        <a:cubicBezTo>
                          <a:pt x="1020611" y="366421"/>
                          <a:pt x="631347" y="532995"/>
                          <a:pt x="1041857" y="564203"/>
                        </a:cubicBezTo>
                        <a:cubicBezTo>
                          <a:pt x="886819" y="906804"/>
                          <a:pt x="1473605" y="782554"/>
                          <a:pt x="1882591" y="517031"/>
                        </a:cubicBezTo>
                        <a:cubicBezTo>
                          <a:pt x="1890999" y="478387"/>
                          <a:pt x="1978693" y="909433"/>
                          <a:pt x="2055861" y="991984"/>
                        </a:cubicBezTo>
                        <a:cubicBezTo>
                          <a:pt x="2229998" y="972700"/>
                          <a:pt x="2909389" y="539767"/>
                          <a:pt x="2927411" y="401326"/>
                        </a:cubicBezTo>
                        <a:cubicBezTo>
                          <a:pt x="2846984" y="202669"/>
                          <a:pt x="2287342" y="270552"/>
                          <a:pt x="2163992" y="161337"/>
                        </a:cubicBezTo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CA85A18-8AE8-7F43-BDC0-5C2549B4A543}"/>
              </a:ext>
            </a:extLst>
          </p:cNvPr>
          <p:cNvSpPr/>
          <p:nvPr/>
        </p:nvSpPr>
        <p:spPr>
          <a:xfrm>
            <a:off x="6977880" y="2745430"/>
            <a:ext cx="1668716" cy="1040788"/>
          </a:xfrm>
          <a:custGeom>
            <a:avLst/>
            <a:gdLst>
              <a:gd name="connsiteX0" fmla="*/ 1668716 w 1668716"/>
              <a:gd name="connsiteY0" fmla="*/ 801992 h 1040788"/>
              <a:gd name="connsiteX1" fmla="*/ 1361320 w 1668716"/>
              <a:gd name="connsiteY1" fmla="*/ 1029198 h 1040788"/>
              <a:gd name="connsiteX2" fmla="*/ 1251537 w 1668716"/>
              <a:gd name="connsiteY2" fmla="*/ 1039076 h 1040788"/>
              <a:gd name="connsiteX3" fmla="*/ 702617 w 1668716"/>
              <a:gd name="connsiteY3" fmla="*/ 1029198 h 1040788"/>
              <a:gd name="connsiteX4" fmla="*/ 570876 w 1668716"/>
              <a:gd name="connsiteY4" fmla="*/ 1009441 h 1040788"/>
              <a:gd name="connsiteX5" fmla="*/ 526962 w 1668716"/>
              <a:gd name="connsiteY5" fmla="*/ 999562 h 1040788"/>
              <a:gd name="connsiteX6" fmla="*/ 439135 w 1668716"/>
              <a:gd name="connsiteY6" fmla="*/ 969927 h 1040788"/>
              <a:gd name="connsiteX7" fmla="*/ 406200 w 1668716"/>
              <a:gd name="connsiteY7" fmla="*/ 940291 h 1040788"/>
              <a:gd name="connsiteX8" fmla="*/ 340330 w 1668716"/>
              <a:gd name="connsiteY8" fmla="*/ 900777 h 1040788"/>
              <a:gd name="connsiteX9" fmla="*/ 318373 w 1668716"/>
              <a:gd name="connsiteY9" fmla="*/ 871141 h 1040788"/>
              <a:gd name="connsiteX10" fmla="*/ 285438 w 1668716"/>
              <a:gd name="connsiteY10" fmla="*/ 831627 h 1040788"/>
              <a:gd name="connsiteX11" fmla="*/ 274459 w 1668716"/>
              <a:gd name="connsiteY11" fmla="*/ 792113 h 1040788"/>
              <a:gd name="connsiteX12" fmla="*/ 241524 w 1668716"/>
              <a:gd name="connsiteY12" fmla="*/ 693328 h 1040788"/>
              <a:gd name="connsiteX13" fmla="*/ 252503 w 1668716"/>
              <a:gd name="connsiteY13" fmla="*/ 535272 h 1040788"/>
              <a:gd name="connsiteX14" fmla="*/ 263481 w 1668716"/>
              <a:gd name="connsiteY14" fmla="*/ 505636 h 1040788"/>
              <a:gd name="connsiteX15" fmla="*/ 274459 w 1668716"/>
              <a:gd name="connsiteY15" fmla="*/ 466122 h 1040788"/>
              <a:gd name="connsiteX16" fmla="*/ 296416 w 1668716"/>
              <a:gd name="connsiteY16" fmla="*/ 406851 h 1040788"/>
              <a:gd name="connsiteX17" fmla="*/ 307395 w 1668716"/>
              <a:gd name="connsiteY17" fmla="*/ 367337 h 1040788"/>
              <a:gd name="connsiteX18" fmla="*/ 329351 w 1668716"/>
              <a:gd name="connsiteY18" fmla="*/ 308066 h 1040788"/>
              <a:gd name="connsiteX19" fmla="*/ 340330 w 1668716"/>
              <a:gd name="connsiteY19" fmla="*/ 258673 h 1040788"/>
              <a:gd name="connsiteX20" fmla="*/ 307395 w 1668716"/>
              <a:gd name="connsiteY20" fmla="*/ 140131 h 1040788"/>
              <a:gd name="connsiteX21" fmla="*/ 285438 w 1668716"/>
              <a:gd name="connsiteY21" fmla="*/ 110496 h 1040788"/>
              <a:gd name="connsiteX22" fmla="*/ 186632 w 1668716"/>
              <a:gd name="connsiteY22" fmla="*/ 41346 h 1040788"/>
              <a:gd name="connsiteX23" fmla="*/ 120762 w 1668716"/>
              <a:gd name="connsiteY23" fmla="*/ 21589 h 1040788"/>
              <a:gd name="connsiteX24" fmla="*/ 76848 w 1668716"/>
              <a:gd name="connsiteY24" fmla="*/ 1832 h 1040788"/>
              <a:gd name="connsiteX25" fmla="*/ 0 w 1668716"/>
              <a:gd name="connsiteY25" fmla="*/ 1832 h 104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668716" h="1040788" extrusionOk="0">
                <a:moveTo>
                  <a:pt x="1668716" y="801992"/>
                </a:moveTo>
                <a:cubicBezTo>
                  <a:pt x="1555434" y="871056"/>
                  <a:pt x="1462290" y="969667"/>
                  <a:pt x="1361320" y="1029198"/>
                </a:cubicBezTo>
                <a:cubicBezTo>
                  <a:pt x="1339070" y="1048731"/>
                  <a:pt x="1283166" y="1039240"/>
                  <a:pt x="1251537" y="1039076"/>
                </a:cubicBezTo>
                <a:cubicBezTo>
                  <a:pt x="1064578" y="1042931"/>
                  <a:pt x="877715" y="1076017"/>
                  <a:pt x="702617" y="1029198"/>
                </a:cubicBezTo>
                <a:cubicBezTo>
                  <a:pt x="657785" y="1022110"/>
                  <a:pt x="620199" y="1022086"/>
                  <a:pt x="570876" y="1009441"/>
                </a:cubicBezTo>
                <a:cubicBezTo>
                  <a:pt x="559311" y="1006513"/>
                  <a:pt x="542543" y="1001339"/>
                  <a:pt x="526962" y="999562"/>
                </a:cubicBezTo>
                <a:cubicBezTo>
                  <a:pt x="394856" y="958172"/>
                  <a:pt x="531868" y="1014100"/>
                  <a:pt x="439135" y="969927"/>
                </a:cubicBezTo>
                <a:cubicBezTo>
                  <a:pt x="428030" y="958832"/>
                  <a:pt x="416407" y="951716"/>
                  <a:pt x="406200" y="940291"/>
                </a:cubicBezTo>
                <a:cubicBezTo>
                  <a:pt x="385371" y="925713"/>
                  <a:pt x="340330" y="900777"/>
                  <a:pt x="340330" y="900777"/>
                </a:cubicBezTo>
                <a:cubicBezTo>
                  <a:pt x="330686" y="890523"/>
                  <a:pt x="327822" y="882258"/>
                  <a:pt x="318373" y="871141"/>
                </a:cubicBezTo>
                <a:cubicBezTo>
                  <a:pt x="309203" y="859924"/>
                  <a:pt x="293805" y="848254"/>
                  <a:pt x="285438" y="831627"/>
                </a:cubicBezTo>
                <a:cubicBezTo>
                  <a:pt x="280267" y="821912"/>
                  <a:pt x="280327" y="806995"/>
                  <a:pt x="274459" y="792113"/>
                </a:cubicBezTo>
                <a:cubicBezTo>
                  <a:pt x="242552" y="664695"/>
                  <a:pt x="268984" y="774265"/>
                  <a:pt x="241524" y="693328"/>
                </a:cubicBezTo>
                <a:cubicBezTo>
                  <a:pt x="240280" y="641448"/>
                  <a:pt x="239512" y="583044"/>
                  <a:pt x="252503" y="535272"/>
                </a:cubicBezTo>
                <a:cubicBezTo>
                  <a:pt x="251882" y="524786"/>
                  <a:pt x="259235" y="513474"/>
                  <a:pt x="263481" y="505636"/>
                </a:cubicBezTo>
                <a:cubicBezTo>
                  <a:pt x="267750" y="490902"/>
                  <a:pt x="267482" y="480669"/>
                  <a:pt x="274459" y="466122"/>
                </a:cubicBezTo>
                <a:cubicBezTo>
                  <a:pt x="279620" y="448838"/>
                  <a:pt x="291840" y="427825"/>
                  <a:pt x="296416" y="406851"/>
                </a:cubicBezTo>
                <a:cubicBezTo>
                  <a:pt x="300018" y="395061"/>
                  <a:pt x="304690" y="379374"/>
                  <a:pt x="307395" y="367337"/>
                </a:cubicBezTo>
                <a:cubicBezTo>
                  <a:pt x="311696" y="351118"/>
                  <a:pt x="322567" y="328608"/>
                  <a:pt x="329351" y="308066"/>
                </a:cubicBezTo>
                <a:cubicBezTo>
                  <a:pt x="333378" y="285736"/>
                  <a:pt x="336293" y="273449"/>
                  <a:pt x="340330" y="258673"/>
                </a:cubicBezTo>
                <a:cubicBezTo>
                  <a:pt x="341400" y="230414"/>
                  <a:pt x="324295" y="169251"/>
                  <a:pt x="307395" y="140131"/>
                </a:cubicBezTo>
                <a:cubicBezTo>
                  <a:pt x="300698" y="128341"/>
                  <a:pt x="295193" y="121030"/>
                  <a:pt x="285438" y="110496"/>
                </a:cubicBezTo>
                <a:cubicBezTo>
                  <a:pt x="265500" y="92973"/>
                  <a:pt x="220820" y="51897"/>
                  <a:pt x="186632" y="41346"/>
                </a:cubicBezTo>
                <a:cubicBezTo>
                  <a:pt x="165155" y="36376"/>
                  <a:pt x="145649" y="29671"/>
                  <a:pt x="120762" y="21589"/>
                </a:cubicBezTo>
                <a:cubicBezTo>
                  <a:pt x="108814" y="14413"/>
                  <a:pt x="93314" y="4766"/>
                  <a:pt x="76848" y="1832"/>
                </a:cubicBezTo>
                <a:cubicBezTo>
                  <a:pt x="45603" y="-4361"/>
                  <a:pt x="21929" y="5565"/>
                  <a:pt x="0" y="1832"/>
                </a:cubicBezTo>
              </a:path>
            </a:pathLst>
          </a:custGeom>
          <a:noFill/>
          <a:ln w="34925">
            <a:solidFill>
              <a:schemeClr val="accent6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1447800 w 1447800"/>
                      <a:gd name="connsiteY0" fmla="*/ 773292 h 1003542"/>
                      <a:gd name="connsiteX1" fmla="*/ 1181100 w 1447800"/>
                      <a:gd name="connsiteY1" fmla="*/ 992367 h 1003542"/>
                      <a:gd name="connsiteX2" fmla="*/ 1085850 w 1447800"/>
                      <a:gd name="connsiteY2" fmla="*/ 1001892 h 1003542"/>
                      <a:gd name="connsiteX3" fmla="*/ 609600 w 1447800"/>
                      <a:gd name="connsiteY3" fmla="*/ 992367 h 1003542"/>
                      <a:gd name="connsiteX4" fmla="*/ 495300 w 1447800"/>
                      <a:gd name="connsiteY4" fmla="*/ 973317 h 1003542"/>
                      <a:gd name="connsiteX5" fmla="*/ 457200 w 1447800"/>
                      <a:gd name="connsiteY5" fmla="*/ 963792 h 1003542"/>
                      <a:gd name="connsiteX6" fmla="*/ 381000 w 1447800"/>
                      <a:gd name="connsiteY6" fmla="*/ 935217 h 1003542"/>
                      <a:gd name="connsiteX7" fmla="*/ 352425 w 1447800"/>
                      <a:gd name="connsiteY7" fmla="*/ 906642 h 1003542"/>
                      <a:gd name="connsiteX8" fmla="*/ 295275 w 1447800"/>
                      <a:gd name="connsiteY8" fmla="*/ 868542 h 1003542"/>
                      <a:gd name="connsiteX9" fmla="*/ 276225 w 1447800"/>
                      <a:gd name="connsiteY9" fmla="*/ 839967 h 1003542"/>
                      <a:gd name="connsiteX10" fmla="*/ 247650 w 1447800"/>
                      <a:gd name="connsiteY10" fmla="*/ 801867 h 1003542"/>
                      <a:gd name="connsiteX11" fmla="*/ 238125 w 1447800"/>
                      <a:gd name="connsiteY11" fmla="*/ 763767 h 1003542"/>
                      <a:gd name="connsiteX12" fmla="*/ 209550 w 1447800"/>
                      <a:gd name="connsiteY12" fmla="*/ 668517 h 1003542"/>
                      <a:gd name="connsiteX13" fmla="*/ 219075 w 1447800"/>
                      <a:gd name="connsiteY13" fmla="*/ 516117 h 1003542"/>
                      <a:gd name="connsiteX14" fmla="*/ 228600 w 1447800"/>
                      <a:gd name="connsiteY14" fmla="*/ 487542 h 1003542"/>
                      <a:gd name="connsiteX15" fmla="*/ 238125 w 1447800"/>
                      <a:gd name="connsiteY15" fmla="*/ 449442 h 1003542"/>
                      <a:gd name="connsiteX16" fmla="*/ 257175 w 1447800"/>
                      <a:gd name="connsiteY16" fmla="*/ 392292 h 1003542"/>
                      <a:gd name="connsiteX17" fmla="*/ 266700 w 1447800"/>
                      <a:gd name="connsiteY17" fmla="*/ 354192 h 1003542"/>
                      <a:gd name="connsiteX18" fmla="*/ 285750 w 1447800"/>
                      <a:gd name="connsiteY18" fmla="*/ 297042 h 1003542"/>
                      <a:gd name="connsiteX19" fmla="*/ 295275 w 1447800"/>
                      <a:gd name="connsiteY19" fmla="*/ 249417 h 1003542"/>
                      <a:gd name="connsiteX20" fmla="*/ 266700 w 1447800"/>
                      <a:gd name="connsiteY20" fmla="*/ 135117 h 1003542"/>
                      <a:gd name="connsiteX21" fmla="*/ 247650 w 1447800"/>
                      <a:gd name="connsiteY21" fmla="*/ 106542 h 1003542"/>
                      <a:gd name="connsiteX22" fmla="*/ 161925 w 1447800"/>
                      <a:gd name="connsiteY22" fmla="*/ 39867 h 1003542"/>
                      <a:gd name="connsiteX23" fmla="*/ 104775 w 1447800"/>
                      <a:gd name="connsiteY23" fmla="*/ 20817 h 1003542"/>
                      <a:gd name="connsiteX24" fmla="*/ 66675 w 1447800"/>
                      <a:gd name="connsiteY24" fmla="*/ 1767 h 1003542"/>
                      <a:gd name="connsiteX25" fmla="*/ 0 w 1447800"/>
                      <a:gd name="connsiteY25" fmla="*/ 1767 h 1003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447800" h="1003542">
                        <a:moveTo>
                          <a:pt x="1447800" y="773292"/>
                        </a:moveTo>
                        <a:cubicBezTo>
                          <a:pt x="1358900" y="846317"/>
                          <a:pt x="1278371" y="930933"/>
                          <a:pt x="1181100" y="992367"/>
                        </a:cubicBezTo>
                        <a:cubicBezTo>
                          <a:pt x="1154122" y="1009406"/>
                          <a:pt x="1117758" y="1001892"/>
                          <a:pt x="1085850" y="1001892"/>
                        </a:cubicBezTo>
                        <a:cubicBezTo>
                          <a:pt x="927068" y="1001892"/>
                          <a:pt x="768350" y="995542"/>
                          <a:pt x="609600" y="992367"/>
                        </a:cubicBezTo>
                        <a:cubicBezTo>
                          <a:pt x="571500" y="986017"/>
                          <a:pt x="532772" y="982685"/>
                          <a:pt x="495300" y="973317"/>
                        </a:cubicBezTo>
                        <a:cubicBezTo>
                          <a:pt x="482600" y="970142"/>
                          <a:pt x="469457" y="968389"/>
                          <a:pt x="457200" y="963792"/>
                        </a:cubicBezTo>
                        <a:cubicBezTo>
                          <a:pt x="357582" y="926435"/>
                          <a:pt x="478797" y="959666"/>
                          <a:pt x="381000" y="935217"/>
                        </a:cubicBezTo>
                        <a:cubicBezTo>
                          <a:pt x="371475" y="925692"/>
                          <a:pt x="363058" y="914912"/>
                          <a:pt x="352425" y="906642"/>
                        </a:cubicBezTo>
                        <a:cubicBezTo>
                          <a:pt x="334353" y="892586"/>
                          <a:pt x="295275" y="868542"/>
                          <a:pt x="295275" y="868542"/>
                        </a:cubicBezTo>
                        <a:cubicBezTo>
                          <a:pt x="288925" y="859017"/>
                          <a:pt x="282879" y="849282"/>
                          <a:pt x="276225" y="839967"/>
                        </a:cubicBezTo>
                        <a:cubicBezTo>
                          <a:pt x="266998" y="827049"/>
                          <a:pt x="254750" y="816066"/>
                          <a:pt x="247650" y="801867"/>
                        </a:cubicBezTo>
                        <a:cubicBezTo>
                          <a:pt x="241796" y="790158"/>
                          <a:pt x="241887" y="776306"/>
                          <a:pt x="238125" y="763767"/>
                        </a:cubicBezTo>
                        <a:cubicBezTo>
                          <a:pt x="203340" y="647819"/>
                          <a:pt x="231504" y="756334"/>
                          <a:pt x="209550" y="668517"/>
                        </a:cubicBezTo>
                        <a:cubicBezTo>
                          <a:pt x="212725" y="617717"/>
                          <a:pt x="213747" y="566736"/>
                          <a:pt x="219075" y="516117"/>
                        </a:cubicBezTo>
                        <a:cubicBezTo>
                          <a:pt x="220126" y="506132"/>
                          <a:pt x="225842" y="497196"/>
                          <a:pt x="228600" y="487542"/>
                        </a:cubicBezTo>
                        <a:cubicBezTo>
                          <a:pt x="232196" y="474955"/>
                          <a:pt x="234363" y="461981"/>
                          <a:pt x="238125" y="449442"/>
                        </a:cubicBezTo>
                        <a:cubicBezTo>
                          <a:pt x="243895" y="430208"/>
                          <a:pt x="252305" y="411773"/>
                          <a:pt x="257175" y="392292"/>
                        </a:cubicBezTo>
                        <a:cubicBezTo>
                          <a:pt x="260350" y="379592"/>
                          <a:pt x="262938" y="366731"/>
                          <a:pt x="266700" y="354192"/>
                        </a:cubicBezTo>
                        <a:cubicBezTo>
                          <a:pt x="272470" y="334958"/>
                          <a:pt x="281812" y="316733"/>
                          <a:pt x="285750" y="297042"/>
                        </a:cubicBezTo>
                        <a:lnTo>
                          <a:pt x="295275" y="249417"/>
                        </a:lnTo>
                        <a:cubicBezTo>
                          <a:pt x="290514" y="220851"/>
                          <a:pt x="283471" y="160274"/>
                          <a:pt x="266700" y="135117"/>
                        </a:cubicBezTo>
                        <a:cubicBezTo>
                          <a:pt x="260350" y="125592"/>
                          <a:pt x="254979" y="115336"/>
                          <a:pt x="247650" y="106542"/>
                        </a:cubicBezTo>
                        <a:cubicBezTo>
                          <a:pt x="228684" y="83783"/>
                          <a:pt x="186433" y="48036"/>
                          <a:pt x="161925" y="39867"/>
                        </a:cubicBezTo>
                        <a:cubicBezTo>
                          <a:pt x="142875" y="33517"/>
                          <a:pt x="122736" y="29797"/>
                          <a:pt x="104775" y="20817"/>
                        </a:cubicBezTo>
                        <a:cubicBezTo>
                          <a:pt x="92075" y="14467"/>
                          <a:pt x="80645" y="4307"/>
                          <a:pt x="66675" y="1767"/>
                        </a:cubicBezTo>
                        <a:cubicBezTo>
                          <a:pt x="44808" y="-2209"/>
                          <a:pt x="22225" y="1767"/>
                          <a:pt x="0" y="1767"/>
                        </a:cubicBezTo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13CB06F9-B4EA-0944-81C7-153B146FADAD}"/>
              </a:ext>
            </a:extLst>
          </p:cNvPr>
          <p:cNvSpPr/>
          <p:nvPr/>
        </p:nvSpPr>
        <p:spPr>
          <a:xfrm>
            <a:off x="8775447" y="3534678"/>
            <a:ext cx="1246258" cy="1879680"/>
          </a:xfrm>
          <a:custGeom>
            <a:avLst/>
            <a:gdLst>
              <a:gd name="connsiteX0" fmla="*/ 0 w 1246258"/>
              <a:gd name="connsiteY0" fmla="*/ 0 h 1879680"/>
              <a:gd name="connsiteX1" fmla="*/ 38945 w 1246258"/>
              <a:gd name="connsiteY1" fmla="*/ 75619 h 1879680"/>
              <a:gd name="connsiteX2" fmla="*/ 68154 w 1246258"/>
              <a:gd name="connsiteY2" fmla="*/ 108027 h 1879680"/>
              <a:gd name="connsiteX3" fmla="*/ 97363 w 1246258"/>
              <a:gd name="connsiteY3" fmla="*/ 183646 h 1879680"/>
              <a:gd name="connsiteX4" fmla="*/ 184991 w 1246258"/>
              <a:gd name="connsiteY4" fmla="*/ 291674 h 1879680"/>
              <a:gd name="connsiteX5" fmla="*/ 214200 w 1246258"/>
              <a:gd name="connsiteY5" fmla="*/ 324082 h 1879680"/>
              <a:gd name="connsiteX6" fmla="*/ 272618 w 1246258"/>
              <a:gd name="connsiteY6" fmla="*/ 410504 h 1879680"/>
              <a:gd name="connsiteX7" fmla="*/ 331037 w 1246258"/>
              <a:gd name="connsiteY7" fmla="*/ 453715 h 1879680"/>
              <a:gd name="connsiteX8" fmla="*/ 379719 w 1246258"/>
              <a:gd name="connsiteY8" fmla="*/ 507729 h 1879680"/>
              <a:gd name="connsiteX9" fmla="*/ 418664 w 1246258"/>
              <a:gd name="connsiteY9" fmla="*/ 529335 h 1879680"/>
              <a:gd name="connsiteX10" fmla="*/ 496555 w 1246258"/>
              <a:gd name="connsiteY10" fmla="*/ 583348 h 1879680"/>
              <a:gd name="connsiteX11" fmla="*/ 525765 w 1246258"/>
              <a:gd name="connsiteY11" fmla="*/ 604954 h 1879680"/>
              <a:gd name="connsiteX12" fmla="*/ 574447 w 1246258"/>
              <a:gd name="connsiteY12" fmla="*/ 626560 h 1879680"/>
              <a:gd name="connsiteX13" fmla="*/ 613392 w 1246258"/>
              <a:gd name="connsiteY13" fmla="*/ 648165 h 1879680"/>
              <a:gd name="connsiteX14" fmla="*/ 662074 w 1246258"/>
              <a:gd name="connsiteY14" fmla="*/ 669771 h 1879680"/>
              <a:gd name="connsiteX15" fmla="*/ 710756 w 1246258"/>
              <a:gd name="connsiteY15" fmla="*/ 702179 h 1879680"/>
              <a:gd name="connsiteX16" fmla="*/ 759438 w 1246258"/>
              <a:gd name="connsiteY16" fmla="*/ 723784 h 1879680"/>
              <a:gd name="connsiteX17" fmla="*/ 817856 w 1246258"/>
              <a:gd name="connsiteY17" fmla="*/ 756193 h 1879680"/>
              <a:gd name="connsiteX18" fmla="*/ 905484 w 1246258"/>
              <a:gd name="connsiteY18" fmla="*/ 821009 h 1879680"/>
              <a:gd name="connsiteX19" fmla="*/ 963902 w 1246258"/>
              <a:gd name="connsiteY19" fmla="*/ 853417 h 1879680"/>
              <a:gd name="connsiteX20" fmla="*/ 1041793 w 1246258"/>
              <a:gd name="connsiteY20" fmla="*/ 896628 h 1879680"/>
              <a:gd name="connsiteX21" fmla="*/ 1129421 w 1246258"/>
              <a:gd name="connsiteY21" fmla="*/ 1004656 h 1879680"/>
              <a:gd name="connsiteX22" fmla="*/ 1158630 w 1246258"/>
              <a:gd name="connsiteY22" fmla="*/ 1047867 h 1879680"/>
              <a:gd name="connsiteX23" fmla="*/ 1187839 w 1246258"/>
              <a:gd name="connsiteY23" fmla="*/ 1123486 h 1879680"/>
              <a:gd name="connsiteX24" fmla="*/ 1226785 w 1246258"/>
              <a:gd name="connsiteY24" fmla="*/ 1220711 h 1879680"/>
              <a:gd name="connsiteX25" fmla="*/ 1236521 w 1246258"/>
              <a:gd name="connsiteY25" fmla="*/ 1285528 h 1879680"/>
              <a:gd name="connsiteX26" fmla="*/ 1246258 w 1246258"/>
              <a:gd name="connsiteY26" fmla="*/ 1339542 h 1879680"/>
              <a:gd name="connsiteX27" fmla="*/ 1226785 w 1246258"/>
              <a:gd name="connsiteY27" fmla="*/ 1577202 h 1879680"/>
              <a:gd name="connsiteX28" fmla="*/ 1217048 w 1246258"/>
              <a:gd name="connsiteY28" fmla="*/ 1620413 h 1879680"/>
              <a:gd name="connsiteX29" fmla="*/ 1148894 w 1246258"/>
              <a:gd name="connsiteY29" fmla="*/ 1804060 h 1879680"/>
              <a:gd name="connsiteX30" fmla="*/ 1080739 w 1246258"/>
              <a:gd name="connsiteY30" fmla="*/ 1825666 h 1879680"/>
              <a:gd name="connsiteX31" fmla="*/ 1002848 w 1246258"/>
              <a:gd name="connsiteY31" fmla="*/ 1847271 h 1879680"/>
              <a:gd name="connsiteX32" fmla="*/ 876275 w 1246258"/>
              <a:gd name="connsiteY32" fmla="*/ 1879680 h 1879680"/>
              <a:gd name="connsiteX33" fmla="*/ 662074 w 1246258"/>
              <a:gd name="connsiteY33" fmla="*/ 1868877 h 1879680"/>
              <a:gd name="connsiteX34" fmla="*/ 593919 w 1246258"/>
              <a:gd name="connsiteY34" fmla="*/ 1858074 h 1879680"/>
              <a:gd name="connsiteX35" fmla="*/ 496555 w 1246258"/>
              <a:gd name="connsiteY35" fmla="*/ 1847271 h 1879680"/>
              <a:gd name="connsiteX36" fmla="*/ 418664 w 1246258"/>
              <a:gd name="connsiteY36" fmla="*/ 1804060 h 1879680"/>
              <a:gd name="connsiteX37" fmla="*/ 340773 w 1246258"/>
              <a:gd name="connsiteY37" fmla="*/ 1739244 h 1879680"/>
              <a:gd name="connsiteX38" fmla="*/ 253146 w 1246258"/>
              <a:gd name="connsiteY38" fmla="*/ 1674427 h 1879680"/>
              <a:gd name="connsiteX39" fmla="*/ 223936 w 1246258"/>
              <a:gd name="connsiteY39" fmla="*/ 1620413 h 1879680"/>
              <a:gd name="connsiteX40" fmla="*/ 214200 w 1246258"/>
              <a:gd name="connsiteY40" fmla="*/ 1479977 h 187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46258" h="1879680" extrusionOk="0">
                <a:moveTo>
                  <a:pt x="0" y="0"/>
                </a:moveTo>
                <a:cubicBezTo>
                  <a:pt x="7926" y="22088"/>
                  <a:pt x="22565" y="52352"/>
                  <a:pt x="38945" y="75619"/>
                </a:cubicBezTo>
                <a:cubicBezTo>
                  <a:pt x="49780" y="88753"/>
                  <a:pt x="56980" y="95697"/>
                  <a:pt x="68154" y="108027"/>
                </a:cubicBezTo>
                <a:cubicBezTo>
                  <a:pt x="110216" y="206528"/>
                  <a:pt x="58166" y="129008"/>
                  <a:pt x="97363" y="183646"/>
                </a:cubicBezTo>
                <a:cubicBezTo>
                  <a:pt x="114099" y="221147"/>
                  <a:pt x="163284" y="264387"/>
                  <a:pt x="184991" y="291674"/>
                </a:cubicBezTo>
                <a:cubicBezTo>
                  <a:pt x="197822" y="302844"/>
                  <a:pt x="207554" y="310081"/>
                  <a:pt x="214200" y="324082"/>
                </a:cubicBezTo>
                <a:cubicBezTo>
                  <a:pt x="232659" y="363646"/>
                  <a:pt x="237542" y="385889"/>
                  <a:pt x="272618" y="410504"/>
                </a:cubicBezTo>
                <a:cubicBezTo>
                  <a:pt x="290917" y="424779"/>
                  <a:pt x="311268" y="439831"/>
                  <a:pt x="331037" y="453715"/>
                </a:cubicBezTo>
                <a:cubicBezTo>
                  <a:pt x="348496" y="472410"/>
                  <a:pt x="366976" y="493389"/>
                  <a:pt x="379719" y="507729"/>
                </a:cubicBezTo>
                <a:cubicBezTo>
                  <a:pt x="390474" y="517503"/>
                  <a:pt x="408341" y="523032"/>
                  <a:pt x="418664" y="529335"/>
                </a:cubicBezTo>
                <a:cubicBezTo>
                  <a:pt x="446062" y="547865"/>
                  <a:pt x="471200" y="565750"/>
                  <a:pt x="496555" y="583348"/>
                </a:cubicBezTo>
                <a:cubicBezTo>
                  <a:pt x="507919" y="593056"/>
                  <a:pt x="515606" y="599524"/>
                  <a:pt x="525765" y="604954"/>
                </a:cubicBezTo>
                <a:cubicBezTo>
                  <a:pt x="543295" y="611964"/>
                  <a:pt x="558923" y="616583"/>
                  <a:pt x="574447" y="626560"/>
                </a:cubicBezTo>
                <a:cubicBezTo>
                  <a:pt x="584255" y="633667"/>
                  <a:pt x="599671" y="641308"/>
                  <a:pt x="613392" y="648165"/>
                </a:cubicBezTo>
                <a:cubicBezTo>
                  <a:pt x="627984" y="655943"/>
                  <a:pt x="644708" y="657563"/>
                  <a:pt x="662074" y="669771"/>
                </a:cubicBezTo>
                <a:cubicBezTo>
                  <a:pt x="679045" y="678566"/>
                  <a:pt x="693210" y="693151"/>
                  <a:pt x="710756" y="702179"/>
                </a:cubicBezTo>
                <a:cubicBezTo>
                  <a:pt x="726032" y="711488"/>
                  <a:pt x="743939" y="716066"/>
                  <a:pt x="759438" y="723784"/>
                </a:cubicBezTo>
                <a:cubicBezTo>
                  <a:pt x="779166" y="735954"/>
                  <a:pt x="800650" y="742898"/>
                  <a:pt x="817856" y="756193"/>
                </a:cubicBezTo>
                <a:cubicBezTo>
                  <a:pt x="845284" y="780478"/>
                  <a:pt x="869783" y="803819"/>
                  <a:pt x="905484" y="821009"/>
                </a:cubicBezTo>
                <a:cubicBezTo>
                  <a:pt x="927036" y="835928"/>
                  <a:pt x="941524" y="843572"/>
                  <a:pt x="963902" y="853417"/>
                </a:cubicBezTo>
                <a:cubicBezTo>
                  <a:pt x="1036704" y="894073"/>
                  <a:pt x="978123" y="875741"/>
                  <a:pt x="1041793" y="896628"/>
                </a:cubicBezTo>
                <a:cubicBezTo>
                  <a:pt x="1092480" y="952228"/>
                  <a:pt x="1080536" y="939224"/>
                  <a:pt x="1129421" y="1004656"/>
                </a:cubicBezTo>
                <a:cubicBezTo>
                  <a:pt x="1138570" y="1020699"/>
                  <a:pt x="1149580" y="1030364"/>
                  <a:pt x="1158630" y="1047867"/>
                </a:cubicBezTo>
                <a:cubicBezTo>
                  <a:pt x="1172657" y="1072630"/>
                  <a:pt x="1177339" y="1095634"/>
                  <a:pt x="1187839" y="1123486"/>
                </a:cubicBezTo>
                <a:cubicBezTo>
                  <a:pt x="1205433" y="1158602"/>
                  <a:pt x="1212152" y="1187048"/>
                  <a:pt x="1226785" y="1220711"/>
                </a:cubicBezTo>
                <a:cubicBezTo>
                  <a:pt x="1230162" y="1244917"/>
                  <a:pt x="1232425" y="1262203"/>
                  <a:pt x="1236521" y="1285528"/>
                </a:cubicBezTo>
                <a:cubicBezTo>
                  <a:pt x="1242685" y="1301185"/>
                  <a:pt x="1244056" y="1319724"/>
                  <a:pt x="1246258" y="1339542"/>
                </a:cubicBezTo>
                <a:cubicBezTo>
                  <a:pt x="1228566" y="1414468"/>
                  <a:pt x="1238972" y="1494276"/>
                  <a:pt x="1226785" y="1577202"/>
                </a:cubicBezTo>
                <a:cubicBezTo>
                  <a:pt x="1223310" y="1593040"/>
                  <a:pt x="1220573" y="1608688"/>
                  <a:pt x="1217048" y="1620413"/>
                </a:cubicBezTo>
                <a:cubicBezTo>
                  <a:pt x="1207132" y="1707867"/>
                  <a:pt x="1219175" y="1763200"/>
                  <a:pt x="1148894" y="1804060"/>
                </a:cubicBezTo>
                <a:cubicBezTo>
                  <a:pt x="1130144" y="1817746"/>
                  <a:pt x="1102650" y="1815915"/>
                  <a:pt x="1080739" y="1825666"/>
                </a:cubicBezTo>
                <a:cubicBezTo>
                  <a:pt x="1056798" y="1833378"/>
                  <a:pt x="1032932" y="1845427"/>
                  <a:pt x="1002848" y="1847271"/>
                </a:cubicBezTo>
                <a:cubicBezTo>
                  <a:pt x="900708" y="1876173"/>
                  <a:pt x="937557" y="1858911"/>
                  <a:pt x="876275" y="1879680"/>
                </a:cubicBezTo>
                <a:cubicBezTo>
                  <a:pt x="814751" y="1885850"/>
                  <a:pt x="731991" y="1872479"/>
                  <a:pt x="662074" y="1868877"/>
                </a:cubicBezTo>
                <a:cubicBezTo>
                  <a:pt x="637488" y="1868804"/>
                  <a:pt x="617817" y="1861297"/>
                  <a:pt x="593919" y="1858074"/>
                </a:cubicBezTo>
                <a:cubicBezTo>
                  <a:pt x="564506" y="1850664"/>
                  <a:pt x="526807" y="1846937"/>
                  <a:pt x="496555" y="1847271"/>
                </a:cubicBezTo>
                <a:cubicBezTo>
                  <a:pt x="464127" y="1835872"/>
                  <a:pt x="443331" y="1821884"/>
                  <a:pt x="418664" y="1804060"/>
                </a:cubicBezTo>
                <a:cubicBezTo>
                  <a:pt x="389655" y="1783274"/>
                  <a:pt x="371857" y="1754248"/>
                  <a:pt x="340773" y="1739244"/>
                </a:cubicBezTo>
                <a:cubicBezTo>
                  <a:pt x="283180" y="1703724"/>
                  <a:pt x="311762" y="1720210"/>
                  <a:pt x="253146" y="1674427"/>
                </a:cubicBezTo>
                <a:cubicBezTo>
                  <a:pt x="241531" y="1657109"/>
                  <a:pt x="230344" y="1638092"/>
                  <a:pt x="223936" y="1620413"/>
                </a:cubicBezTo>
                <a:cubicBezTo>
                  <a:pt x="210617" y="1577776"/>
                  <a:pt x="217507" y="1511822"/>
                  <a:pt x="214200" y="1479977"/>
                </a:cubicBezTo>
              </a:path>
            </a:pathLst>
          </a:custGeom>
          <a:noFill/>
          <a:ln w="34925">
            <a:solidFill>
              <a:schemeClr val="accent6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1219200"/>
                      <a:gd name="connsiteY0" fmla="*/ 0 h 1657350"/>
                      <a:gd name="connsiteX1" fmla="*/ 38100 w 1219200"/>
                      <a:gd name="connsiteY1" fmla="*/ 66675 h 1657350"/>
                      <a:gd name="connsiteX2" fmla="*/ 66675 w 1219200"/>
                      <a:gd name="connsiteY2" fmla="*/ 95250 h 1657350"/>
                      <a:gd name="connsiteX3" fmla="*/ 95250 w 1219200"/>
                      <a:gd name="connsiteY3" fmla="*/ 161925 h 1657350"/>
                      <a:gd name="connsiteX4" fmla="*/ 180975 w 1219200"/>
                      <a:gd name="connsiteY4" fmla="*/ 257175 h 1657350"/>
                      <a:gd name="connsiteX5" fmla="*/ 209550 w 1219200"/>
                      <a:gd name="connsiteY5" fmla="*/ 285750 h 1657350"/>
                      <a:gd name="connsiteX6" fmla="*/ 266700 w 1219200"/>
                      <a:gd name="connsiteY6" fmla="*/ 361950 h 1657350"/>
                      <a:gd name="connsiteX7" fmla="*/ 323850 w 1219200"/>
                      <a:gd name="connsiteY7" fmla="*/ 400050 h 1657350"/>
                      <a:gd name="connsiteX8" fmla="*/ 371475 w 1219200"/>
                      <a:gd name="connsiteY8" fmla="*/ 447675 h 1657350"/>
                      <a:gd name="connsiteX9" fmla="*/ 409575 w 1219200"/>
                      <a:gd name="connsiteY9" fmla="*/ 466725 h 1657350"/>
                      <a:gd name="connsiteX10" fmla="*/ 485775 w 1219200"/>
                      <a:gd name="connsiteY10" fmla="*/ 514350 h 1657350"/>
                      <a:gd name="connsiteX11" fmla="*/ 514350 w 1219200"/>
                      <a:gd name="connsiteY11" fmla="*/ 533400 h 1657350"/>
                      <a:gd name="connsiteX12" fmla="*/ 561975 w 1219200"/>
                      <a:gd name="connsiteY12" fmla="*/ 552450 h 1657350"/>
                      <a:gd name="connsiteX13" fmla="*/ 600075 w 1219200"/>
                      <a:gd name="connsiteY13" fmla="*/ 571500 h 1657350"/>
                      <a:gd name="connsiteX14" fmla="*/ 647700 w 1219200"/>
                      <a:gd name="connsiteY14" fmla="*/ 590550 h 1657350"/>
                      <a:gd name="connsiteX15" fmla="*/ 695325 w 1219200"/>
                      <a:gd name="connsiteY15" fmla="*/ 619125 h 1657350"/>
                      <a:gd name="connsiteX16" fmla="*/ 742950 w 1219200"/>
                      <a:gd name="connsiteY16" fmla="*/ 638175 h 1657350"/>
                      <a:gd name="connsiteX17" fmla="*/ 800100 w 1219200"/>
                      <a:gd name="connsiteY17" fmla="*/ 666750 h 1657350"/>
                      <a:gd name="connsiteX18" fmla="*/ 885825 w 1219200"/>
                      <a:gd name="connsiteY18" fmla="*/ 723900 h 1657350"/>
                      <a:gd name="connsiteX19" fmla="*/ 942975 w 1219200"/>
                      <a:gd name="connsiteY19" fmla="*/ 752475 h 1657350"/>
                      <a:gd name="connsiteX20" fmla="*/ 1019175 w 1219200"/>
                      <a:gd name="connsiteY20" fmla="*/ 790575 h 1657350"/>
                      <a:gd name="connsiteX21" fmla="*/ 1104900 w 1219200"/>
                      <a:gd name="connsiteY21" fmla="*/ 885825 h 1657350"/>
                      <a:gd name="connsiteX22" fmla="*/ 1133475 w 1219200"/>
                      <a:gd name="connsiteY22" fmla="*/ 923925 h 1657350"/>
                      <a:gd name="connsiteX23" fmla="*/ 1162050 w 1219200"/>
                      <a:gd name="connsiteY23" fmla="*/ 990600 h 1657350"/>
                      <a:gd name="connsiteX24" fmla="*/ 1200150 w 1219200"/>
                      <a:gd name="connsiteY24" fmla="*/ 1076325 h 1657350"/>
                      <a:gd name="connsiteX25" fmla="*/ 1209675 w 1219200"/>
                      <a:gd name="connsiteY25" fmla="*/ 1133475 h 1657350"/>
                      <a:gd name="connsiteX26" fmla="*/ 1219200 w 1219200"/>
                      <a:gd name="connsiteY26" fmla="*/ 1181100 h 1657350"/>
                      <a:gd name="connsiteX27" fmla="*/ 1200150 w 1219200"/>
                      <a:gd name="connsiteY27" fmla="*/ 1390650 h 1657350"/>
                      <a:gd name="connsiteX28" fmla="*/ 1190625 w 1219200"/>
                      <a:gd name="connsiteY28" fmla="*/ 1428750 h 1657350"/>
                      <a:gd name="connsiteX29" fmla="*/ 1123950 w 1219200"/>
                      <a:gd name="connsiteY29" fmla="*/ 1590675 h 1657350"/>
                      <a:gd name="connsiteX30" fmla="*/ 1057275 w 1219200"/>
                      <a:gd name="connsiteY30" fmla="*/ 1609725 h 1657350"/>
                      <a:gd name="connsiteX31" fmla="*/ 981075 w 1219200"/>
                      <a:gd name="connsiteY31" fmla="*/ 1628775 h 1657350"/>
                      <a:gd name="connsiteX32" fmla="*/ 857250 w 1219200"/>
                      <a:gd name="connsiteY32" fmla="*/ 1657350 h 1657350"/>
                      <a:gd name="connsiteX33" fmla="*/ 647700 w 1219200"/>
                      <a:gd name="connsiteY33" fmla="*/ 1647825 h 1657350"/>
                      <a:gd name="connsiteX34" fmla="*/ 581025 w 1219200"/>
                      <a:gd name="connsiteY34" fmla="*/ 1638300 h 1657350"/>
                      <a:gd name="connsiteX35" fmla="*/ 485775 w 1219200"/>
                      <a:gd name="connsiteY35" fmla="*/ 1628775 h 1657350"/>
                      <a:gd name="connsiteX36" fmla="*/ 409575 w 1219200"/>
                      <a:gd name="connsiteY36" fmla="*/ 1590675 h 1657350"/>
                      <a:gd name="connsiteX37" fmla="*/ 333375 w 1219200"/>
                      <a:gd name="connsiteY37" fmla="*/ 1533525 h 1657350"/>
                      <a:gd name="connsiteX38" fmla="*/ 247650 w 1219200"/>
                      <a:gd name="connsiteY38" fmla="*/ 1476375 h 1657350"/>
                      <a:gd name="connsiteX39" fmla="*/ 219075 w 1219200"/>
                      <a:gd name="connsiteY39" fmla="*/ 1428750 h 1657350"/>
                      <a:gd name="connsiteX40" fmla="*/ 209550 w 1219200"/>
                      <a:gd name="connsiteY40" fmla="*/ 1304925 h 1657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1219200" h="1657350">
                        <a:moveTo>
                          <a:pt x="0" y="0"/>
                        </a:moveTo>
                        <a:cubicBezTo>
                          <a:pt x="12700" y="22225"/>
                          <a:pt x="23421" y="45705"/>
                          <a:pt x="38100" y="66675"/>
                        </a:cubicBezTo>
                        <a:cubicBezTo>
                          <a:pt x="45825" y="77710"/>
                          <a:pt x="58845" y="84289"/>
                          <a:pt x="66675" y="95250"/>
                        </a:cubicBezTo>
                        <a:cubicBezTo>
                          <a:pt x="120648" y="170812"/>
                          <a:pt x="59716" y="99740"/>
                          <a:pt x="95250" y="161925"/>
                        </a:cubicBezTo>
                        <a:cubicBezTo>
                          <a:pt x="115134" y="196722"/>
                          <a:pt x="154780" y="230980"/>
                          <a:pt x="180975" y="257175"/>
                        </a:cubicBezTo>
                        <a:cubicBezTo>
                          <a:pt x="190500" y="266700"/>
                          <a:pt x="202620" y="274199"/>
                          <a:pt x="209550" y="285750"/>
                        </a:cubicBezTo>
                        <a:cubicBezTo>
                          <a:pt x="230739" y="321066"/>
                          <a:pt x="235451" y="337645"/>
                          <a:pt x="266700" y="361950"/>
                        </a:cubicBezTo>
                        <a:cubicBezTo>
                          <a:pt x="284772" y="376006"/>
                          <a:pt x="307661" y="383861"/>
                          <a:pt x="323850" y="400050"/>
                        </a:cubicBezTo>
                        <a:cubicBezTo>
                          <a:pt x="339725" y="415925"/>
                          <a:pt x="353754" y="433892"/>
                          <a:pt x="371475" y="447675"/>
                        </a:cubicBezTo>
                        <a:cubicBezTo>
                          <a:pt x="382683" y="456392"/>
                          <a:pt x="397310" y="459571"/>
                          <a:pt x="409575" y="466725"/>
                        </a:cubicBezTo>
                        <a:cubicBezTo>
                          <a:pt x="435448" y="481817"/>
                          <a:pt x="460853" y="497735"/>
                          <a:pt x="485775" y="514350"/>
                        </a:cubicBezTo>
                        <a:cubicBezTo>
                          <a:pt x="495300" y="520700"/>
                          <a:pt x="504111" y="528280"/>
                          <a:pt x="514350" y="533400"/>
                        </a:cubicBezTo>
                        <a:cubicBezTo>
                          <a:pt x="529643" y="541046"/>
                          <a:pt x="546351" y="545506"/>
                          <a:pt x="561975" y="552450"/>
                        </a:cubicBezTo>
                        <a:cubicBezTo>
                          <a:pt x="574950" y="558217"/>
                          <a:pt x="587100" y="565733"/>
                          <a:pt x="600075" y="571500"/>
                        </a:cubicBezTo>
                        <a:cubicBezTo>
                          <a:pt x="615699" y="578444"/>
                          <a:pt x="632407" y="582904"/>
                          <a:pt x="647700" y="590550"/>
                        </a:cubicBezTo>
                        <a:cubicBezTo>
                          <a:pt x="664259" y="598829"/>
                          <a:pt x="678766" y="610846"/>
                          <a:pt x="695325" y="619125"/>
                        </a:cubicBezTo>
                        <a:cubicBezTo>
                          <a:pt x="710618" y="626771"/>
                          <a:pt x="727385" y="631100"/>
                          <a:pt x="742950" y="638175"/>
                        </a:cubicBezTo>
                        <a:cubicBezTo>
                          <a:pt x="762339" y="646988"/>
                          <a:pt x="781837" y="655792"/>
                          <a:pt x="800100" y="666750"/>
                        </a:cubicBezTo>
                        <a:cubicBezTo>
                          <a:pt x="829549" y="684419"/>
                          <a:pt x="855108" y="708541"/>
                          <a:pt x="885825" y="723900"/>
                        </a:cubicBezTo>
                        <a:cubicBezTo>
                          <a:pt x="904875" y="733425"/>
                          <a:pt x="924277" y="742276"/>
                          <a:pt x="942975" y="752475"/>
                        </a:cubicBezTo>
                        <a:cubicBezTo>
                          <a:pt x="1013670" y="791036"/>
                          <a:pt x="965195" y="772582"/>
                          <a:pt x="1019175" y="790575"/>
                        </a:cubicBezTo>
                        <a:cubicBezTo>
                          <a:pt x="1066245" y="837645"/>
                          <a:pt x="1057602" y="826702"/>
                          <a:pt x="1104900" y="885825"/>
                        </a:cubicBezTo>
                        <a:cubicBezTo>
                          <a:pt x="1114817" y="898221"/>
                          <a:pt x="1125873" y="909988"/>
                          <a:pt x="1133475" y="923925"/>
                        </a:cubicBezTo>
                        <a:cubicBezTo>
                          <a:pt x="1145054" y="945153"/>
                          <a:pt x="1151917" y="968645"/>
                          <a:pt x="1162050" y="990600"/>
                        </a:cubicBezTo>
                        <a:cubicBezTo>
                          <a:pt x="1175303" y="1019314"/>
                          <a:pt x="1193229" y="1045182"/>
                          <a:pt x="1200150" y="1076325"/>
                        </a:cubicBezTo>
                        <a:cubicBezTo>
                          <a:pt x="1204340" y="1095178"/>
                          <a:pt x="1206220" y="1114474"/>
                          <a:pt x="1209675" y="1133475"/>
                        </a:cubicBezTo>
                        <a:cubicBezTo>
                          <a:pt x="1212571" y="1149403"/>
                          <a:pt x="1216025" y="1165225"/>
                          <a:pt x="1219200" y="1181100"/>
                        </a:cubicBezTo>
                        <a:cubicBezTo>
                          <a:pt x="1212850" y="1250950"/>
                          <a:pt x="1208190" y="1320974"/>
                          <a:pt x="1200150" y="1390650"/>
                        </a:cubicBezTo>
                        <a:cubicBezTo>
                          <a:pt x="1198649" y="1403655"/>
                          <a:pt x="1193037" y="1415883"/>
                          <a:pt x="1190625" y="1428750"/>
                        </a:cubicBezTo>
                        <a:cubicBezTo>
                          <a:pt x="1176002" y="1506740"/>
                          <a:pt x="1194169" y="1549714"/>
                          <a:pt x="1123950" y="1590675"/>
                        </a:cubicBezTo>
                        <a:cubicBezTo>
                          <a:pt x="1103984" y="1602322"/>
                          <a:pt x="1079609" y="1603769"/>
                          <a:pt x="1057275" y="1609725"/>
                        </a:cubicBezTo>
                        <a:cubicBezTo>
                          <a:pt x="1031977" y="1616471"/>
                          <a:pt x="1006748" y="1623640"/>
                          <a:pt x="981075" y="1628775"/>
                        </a:cubicBezTo>
                        <a:cubicBezTo>
                          <a:pt x="875980" y="1649794"/>
                          <a:pt x="916542" y="1637586"/>
                          <a:pt x="857250" y="1657350"/>
                        </a:cubicBezTo>
                        <a:cubicBezTo>
                          <a:pt x="787400" y="1654175"/>
                          <a:pt x="717456" y="1652636"/>
                          <a:pt x="647700" y="1647825"/>
                        </a:cubicBezTo>
                        <a:cubicBezTo>
                          <a:pt x="625303" y="1646280"/>
                          <a:pt x="603322" y="1640923"/>
                          <a:pt x="581025" y="1638300"/>
                        </a:cubicBezTo>
                        <a:cubicBezTo>
                          <a:pt x="549335" y="1634572"/>
                          <a:pt x="517525" y="1631950"/>
                          <a:pt x="485775" y="1628775"/>
                        </a:cubicBezTo>
                        <a:cubicBezTo>
                          <a:pt x="460375" y="1616075"/>
                          <a:pt x="433657" y="1605726"/>
                          <a:pt x="409575" y="1590675"/>
                        </a:cubicBezTo>
                        <a:cubicBezTo>
                          <a:pt x="382651" y="1573848"/>
                          <a:pt x="360600" y="1549860"/>
                          <a:pt x="333375" y="1533525"/>
                        </a:cubicBezTo>
                        <a:cubicBezTo>
                          <a:pt x="272137" y="1496782"/>
                          <a:pt x="300561" y="1516058"/>
                          <a:pt x="247650" y="1476375"/>
                        </a:cubicBezTo>
                        <a:cubicBezTo>
                          <a:pt x="238125" y="1460500"/>
                          <a:pt x="225402" y="1446149"/>
                          <a:pt x="219075" y="1428750"/>
                        </a:cubicBezTo>
                        <a:cubicBezTo>
                          <a:pt x="205896" y="1392508"/>
                          <a:pt x="209550" y="1341623"/>
                          <a:pt x="209550" y="1304925"/>
                        </a:cubicBezTo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7FA007D8-4962-F748-9E03-0592C2884B5F}"/>
              </a:ext>
            </a:extLst>
          </p:cNvPr>
          <p:cNvSpPr/>
          <p:nvPr/>
        </p:nvSpPr>
        <p:spPr>
          <a:xfrm rot="1531445">
            <a:off x="8854935" y="2385190"/>
            <a:ext cx="787090" cy="1653526"/>
          </a:xfrm>
          <a:custGeom>
            <a:avLst/>
            <a:gdLst>
              <a:gd name="connsiteX0" fmla="*/ 0 w 787090"/>
              <a:gd name="connsiteY0" fmla="*/ 1287755 h 1653526"/>
              <a:gd name="connsiteX1" fmla="*/ 312415 w 787090"/>
              <a:gd name="connsiteY1" fmla="*/ 1420206 h 1653526"/>
              <a:gd name="connsiteX2" fmla="*/ 335018 w 787090"/>
              <a:gd name="connsiteY2" fmla="*/ 1481072 h 1653526"/>
              <a:gd name="connsiteX3" fmla="*/ 463105 w 787090"/>
              <a:gd name="connsiteY3" fmla="*/ 1623092 h 1653526"/>
              <a:gd name="connsiteX4" fmla="*/ 538450 w 787090"/>
              <a:gd name="connsiteY4" fmla="*/ 1653526 h 1653526"/>
              <a:gd name="connsiteX5" fmla="*/ 674072 w 787090"/>
              <a:gd name="connsiteY5" fmla="*/ 1633236 h 1653526"/>
              <a:gd name="connsiteX6" fmla="*/ 719278 w 787090"/>
              <a:gd name="connsiteY6" fmla="*/ 1612947 h 1653526"/>
              <a:gd name="connsiteX7" fmla="*/ 772020 w 787090"/>
              <a:gd name="connsiteY7" fmla="*/ 1501360 h 1653526"/>
              <a:gd name="connsiteX8" fmla="*/ 787090 w 787090"/>
              <a:gd name="connsiteY8" fmla="*/ 1460783 h 1653526"/>
              <a:gd name="connsiteX9" fmla="*/ 756951 w 787090"/>
              <a:gd name="connsiteY9" fmla="*/ 1126020 h 1653526"/>
              <a:gd name="connsiteX10" fmla="*/ 636399 w 787090"/>
              <a:gd name="connsiteY10" fmla="*/ 902844 h 1653526"/>
              <a:gd name="connsiteX11" fmla="*/ 538450 w 787090"/>
              <a:gd name="connsiteY11" fmla="*/ 720246 h 1653526"/>
              <a:gd name="connsiteX12" fmla="*/ 493243 w 787090"/>
              <a:gd name="connsiteY12" fmla="*/ 669525 h 1653526"/>
              <a:gd name="connsiteX13" fmla="*/ 432967 w 787090"/>
              <a:gd name="connsiteY13" fmla="*/ 588370 h 1653526"/>
              <a:gd name="connsiteX14" fmla="*/ 402829 w 787090"/>
              <a:gd name="connsiteY14" fmla="*/ 568081 h 1653526"/>
              <a:gd name="connsiteX15" fmla="*/ 335018 w 787090"/>
              <a:gd name="connsiteY15" fmla="*/ 507215 h 1653526"/>
              <a:gd name="connsiteX16" fmla="*/ 169259 w 787090"/>
              <a:gd name="connsiteY16" fmla="*/ 314473 h 1653526"/>
              <a:gd name="connsiteX17" fmla="*/ 139121 w 787090"/>
              <a:gd name="connsiteY17" fmla="*/ 273896 h 1653526"/>
              <a:gd name="connsiteX18" fmla="*/ 101448 w 787090"/>
              <a:gd name="connsiteY18" fmla="*/ 182597 h 1653526"/>
              <a:gd name="connsiteX19" fmla="*/ 41172 w 787090"/>
              <a:gd name="connsiteY19" fmla="*/ 60865 h 1653526"/>
              <a:gd name="connsiteX20" fmla="*/ 33638 w 787090"/>
              <a:gd name="connsiteY20" fmla="*/ 30432 h 1653526"/>
              <a:gd name="connsiteX21" fmla="*/ 33638 w 787090"/>
              <a:gd name="connsiteY21" fmla="*/ 0 h 165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7090" h="1653526" extrusionOk="0">
                <a:moveTo>
                  <a:pt x="0" y="1287755"/>
                </a:moveTo>
                <a:cubicBezTo>
                  <a:pt x="76823" y="1540635"/>
                  <a:pt x="200636" y="1247413"/>
                  <a:pt x="312415" y="1420206"/>
                </a:cubicBezTo>
                <a:cubicBezTo>
                  <a:pt x="327427" y="1441164"/>
                  <a:pt x="321495" y="1463032"/>
                  <a:pt x="335018" y="1481072"/>
                </a:cubicBezTo>
                <a:cubicBezTo>
                  <a:pt x="351119" y="1534818"/>
                  <a:pt x="432670" y="1609400"/>
                  <a:pt x="463105" y="1623092"/>
                </a:cubicBezTo>
                <a:cubicBezTo>
                  <a:pt x="476996" y="1634421"/>
                  <a:pt x="519844" y="1646479"/>
                  <a:pt x="538450" y="1653526"/>
                </a:cubicBezTo>
                <a:cubicBezTo>
                  <a:pt x="603643" y="1649109"/>
                  <a:pt x="635612" y="1630271"/>
                  <a:pt x="674072" y="1633236"/>
                </a:cubicBezTo>
                <a:cubicBezTo>
                  <a:pt x="685601" y="1629094"/>
                  <a:pt x="704570" y="1631308"/>
                  <a:pt x="719278" y="1612947"/>
                </a:cubicBezTo>
                <a:cubicBezTo>
                  <a:pt x="741116" y="1569394"/>
                  <a:pt x="748265" y="1548692"/>
                  <a:pt x="772020" y="1501360"/>
                </a:cubicBezTo>
                <a:cubicBezTo>
                  <a:pt x="779207" y="1489171"/>
                  <a:pt x="786474" y="1475357"/>
                  <a:pt x="787090" y="1460783"/>
                </a:cubicBezTo>
                <a:cubicBezTo>
                  <a:pt x="758283" y="1348535"/>
                  <a:pt x="804880" y="1244919"/>
                  <a:pt x="756951" y="1126020"/>
                </a:cubicBezTo>
                <a:cubicBezTo>
                  <a:pt x="732681" y="1030660"/>
                  <a:pt x="685093" y="1014523"/>
                  <a:pt x="636399" y="902844"/>
                </a:cubicBezTo>
                <a:cubicBezTo>
                  <a:pt x="617173" y="858448"/>
                  <a:pt x="592163" y="796602"/>
                  <a:pt x="538450" y="720246"/>
                </a:cubicBezTo>
                <a:cubicBezTo>
                  <a:pt x="527382" y="698783"/>
                  <a:pt x="508813" y="681895"/>
                  <a:pt x="493243" y="669525"/>
                </a:cubicBezTo>
                <a:cubicBezTo>
                  <a:pt x="465880" y="644558"/>
                  <a:pt x="448358" y="608490"/>
                  <a:pt x="432967" y="588370"/>
                </a:cubicBezTo>
                <a:cubicBezTo>
                  <a:pt x="420455" y="578417"/>
                  <a:pt x="410260" y="571695"/>
                  <a:pt x="402829" y="568081"/>
                </a:cubicBezTo>
                <a:cubicBezTo>
                  <a:pt x="380347" y="540110"/>
                  <a:pt x="349604" y="532528"/>
                  <a:pt x="335018" y="507215"/>
                </a:cubicBezTo>
                <a:cubicBezTo>
                  <a:pt x="278561" y="464094"/>
                  <a:pt x="202121" y="351940"/>
                  <a:pt x="169259" y="314473"/>
                </a:cubicBezTo>
                <a:cubicBezTo>
                  <a:pt x="158935" y="307522"/>
                  <a:pt x="152771" y="286343"/>
                  <a:pt x="139121" y="273896"/>
                </a:cubicBezTo>
                <a:cubicBezTo>
                  <a:pt x="122689" y="247967"/>
                  <a:pt x="106767" y="212681"/>
                  <a:pt x="101448" y="182597"/>
                </a:cubicBezTo>
                <a:cubicBezTo>
                  <a:pt x="65081" y="97222"/>
                  <a:pt x="77302" y="317059"/>
                  <a:pt x="41172" y="60865"/>
                </a:cubicBezTo>
                <a:cubicBezTo>
                  <a:pt x="37754" y="49298"/>
                  <a:pt x="31440" y="40785"/>
                  <a:pt x="33638" y="30432"/>
                </a:cubicBezTo>
                <a:cubicBezTo>
                  <a:pt x="35480" y="23058"/>
                  <a:pt x="32558" y="13380"/>
                  <a:pt x="33638" y="0"/>
                </a:cubicBezTo>
              </a:path>
            </a:pathLst>
          </a:custGeom>
          <a:noFill/>
          <a:ln w="34925">
            <a:solidFill>
              <a:schemeClr val="accent6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223725 w 797521"/>
                      <a:gd name="connsiteY0" fmla="*/ 1355507 h 1781837"/>
                      <a:gd name="connsiteX1" fmla="*/ 295449 w 797521"/>
                      <a:gd name="connsiteY1" fmla="*/ 1530412 h 1781837"/>
                      <a:gd name="connsiteX2" fmla="*/ 319357 w 797521"/>
                      <a:gd name="connsiteY2" fmla="*/ 1596001 h 1781837"/>
                      <a:gd name="connsiteX3" fmla="*/ 454837 w 797521"/>
                      <a:gd name="connsiteY3" fmla="*/ 1749042 h 1781837"/>
                      <a:gd name="connsiteX4" fmla="*/ 534531 w 797521"/>
                      <a:gd name="connsiteY4" fmla="*/ 1781837 h 1781837"/>
                      <a:gd name="connsiteX5" fmla="*/ 677980 w 797521"/>
                      <a:gd name="connsiteY5" fmla="*/ 1759973 h 1781837"/>
                      <a:gd name="connsiteX6" fmla="*/ 725796 w 797521"/>
                      <a:gd name="connsiteY6" fmla="*/ 1738110 h 1781837"/>
                      <a:gd name="connsiteX7" fmla="*/ 781582 w 797521"/>
                      <a:gd name="connsiteY7" fmla="*/ 1617864 h 1781837"/>
                      <a:gd name="connsiteX8" fmla="*/ 797521 w 797521"/>
                      <a:gd name="connsiteY8" fmla="*/ 1574138 h 1781837"/>
                      <a:gd name="connsiteX9" fmla="*/ 765643 w 797521"/>
                      <a:gd name="connsiteY9" fmla="*/ 1213398 h 1781837"/>
                      <a:gd name="connsiteX10" fmla="*/ 638133 w 797521"/>
                      <a:gd name="connsiteY10" fmla="*/ 972904 h 1781837"/>
                      <a:gd name="connsiteX11" fmla="*/ 534531 w 797521"/>
                      <a:gd name="connsiteY11" fmla="*/ 776137 h 1781837"/>
                      <a:gd name="connsiteX12" fmla="*/ 486714 w 797521"/>
                      <a:gd name="connsiteY12" fmla="*/ 721480 h 1781837"/>
                      <a:gd name="connsiteX13" fmla="*/ 422959 w 797521"/>
                      <a:gd name="connsiteY13" fmla="*/ 634027 h 1781837"/>
                      <a:gd name="connsiteX14" fmla="*/ 391082 w 797521"/>
                      <a:gd name="connsiteY14" fmla="*/ 612164 h 1781837"/>
                      <a:gd name="connsiteX15" fmla="*/ 319357 w 797521"/>
                      <a:gd name="connsiteY15" fmla="*/ 546575 h 1781837"/>
                      <a:gd name="connsiteX16" fmla="*/ 144031 w 797521"/>
                      <a:gd name="connsiteY16" fmla="*/ 338876 h 1781837"/>
                      <a:gd name="connsiteX17" fmla="*/ 112153 w 797521"/>
                      <a:gd name="connsiteY17" fmla="*/ 295150 h 1781837"/>
                      <a:gd name="connsiteX18" fmla="*/ 72306 w 797521"/>
                      <a:gd name="connsiteY18" fmla="*/ 196767 h 1781837"/>
                      <a:gd name="connsiteX19" fmla="*/ 8551 w 797521"/>
                      <a:gd name="connsiteY19" fmla="*/ 65589 h 1781837"/>
                      <a:gd name="connsiteX20" fmla="*/ 582 w 797521"/>
                      <a:gd name="connsiteY20" fmla="*/ 32794 h 1781837"/>
                      <a:gd name="connsiteX21" fmla="*/ 582 w 797521"/>
                      <a:gd name="connsiteY21" fmla="*/ 0 h 1781837"/>
                      <a:gd name="connsiteX0" fmla="*/ 0 w 832519"/>
                      <a:gd name="connsiteY0" fmla="*/ 1387683 h 1781837"/>
                      <a:gd name="connsiteX1" fmla="*/ 330447 w 832519"/>
                      <a:gd name="connsiteY1" fmla="*/ 1530412 h 1781837"/>
                      <a:gd name="connsiteX2" fmla="*/ 354355 w 832519"/>
                      <a:gd name="connsiteY2" fmla="*/ 1596001 h 1781837"/>
                      <a:gd name="connsiteX3" fmla="*/ 489835 w 832519"/>
                      <a:gd name="connsiteY3" fmla="*/ 1749042 h 1781837"/>
                      <a:gd name="connsiteX4" fmla="*/ 569529 w 832519"/>
                      <a:gd name="connsiteY4" fmla="*/ 1781837 h 1781837"/>
                      <a:gd name="connsiteX5" fmla="*/ 712978 w 832519"/>
                      <a:gd name="connsiteY5" fmla="*/ 1759973 h 1781837"/>
                      <a:gd name="connsiteX6" fmla="*/ 760794 w 832519"/>
                      <a:gd name="connsiteY6" fmla="*/ 1738110 h 1781837"/>
                      <a:gd name="connsiteX7" fmla="*/ 816580 w 832519"/>
                      <a:gd name="connsiteY7" fmla="*/ 1617864 h 1781837"/>
                      <a:gd name="connsiteX8" fmla="*/ 832519 w 832519"/>
                      <a:gd name="connsiteY8" fmla="*/ 1574138 h 1781837"/>
                      <a:gd name="connsiteX9" fmla="*/ 800641 w 832519"/>
                      <a:gd name="connsiteY9" fmla="*/ 1213398 h 1781837"/>
                      <a:gd name="connsiteX10" fmla="*/ 673131 w 832519"/>
                      <a:gd name="connsiteY10" fmla="*/ 972904 h 1781837"/>
                      <a:gd name="connsiteX11" fmla="*/ 569529 w 832519"/>
                      <a:gd name="connsiteY11" fmla="*/ 776137 h 1781837"/>
                      <a:gd name="connsiteX12" fmla="*/ 521712 w 832519"/>
                      <a:gd name="connsiteY12" fmla="*/ 721480 h 1781837"/>
                      <a:gd name="connsiteX13" fmla="*/ 457957 w 832519"/>
                      <a:gd name="connsiteY13" fmla="*/ 634027 h 1781837"/>
                      <a:gd name="connsiteX14" fmla="*/ 426080 w 832519"/>
                      <a:gd name="connsiteY14" fmla="*/ 612164 h 1781837"/>
                      <a:gd name="connsiteX15" fmla="*/ 354355 w 832519"/>
                      <a:gd name="connsiteY15" fmla="*/ 546575 h 1781837"/>
                      <a:gd name="connsiteX16" fmla="*/ 179029 w 832519"/>
                      <a:gd name="connsiteY16" fmla="*/ 338876 h 1781837"/>
                      <a:gd name="connsiteX17" fmla="*/ 147151 w 832519"/>
                      <a:gd name="connsiteY17" fmla="*/ 295150 h 1781837"/>
                      <a:gd name="connsiteX18" fmla="*/ 107304 w 832519"/>
                      <a:gd name="connsiteY18" fmla="*/ 196767 h 1781837"/>
                      <a:gd name="connsiteX19" fmla="*/ 43549 w 832519"/>
                      <a:gd name="connsiteY19" fmla="*/ 65589 h 1781837"/>
                      <a:gd name="connsiteX20" fmla="*/ 35580 w 832519"/>
                      <a:gd name="connsiteY20" fmla="*/ 32794 h 1781837"/>
                      <a:gd name="connsiteX21" fmla="*/ 35580 w 832519"/>
                      <a:gd name="connsiteY21" fmla="*/ 0 h 1781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32519" h="1781837" extrusionOk="0">
                        <a:moveTo>
                          <a:pt x="0" y="1387683"/>
                        </a:moveTo>
                        <a:cubicBezTo>
                          <a:pt x="93414" y="1667825"/>
                          <a:pt x="234304" y="1335765"/>
                          <a:pt x="330447" y="1530412"/>
                        </a:cubicBezTo>
                        <a:cubicBezTo>
                          <a:pt x="341770" y="1552019"/>
                          <a:pt x="342217" y="1576492"/>
                          <a:pt x="354355" y="1596001"/>
                        </a:cubicBezTo>
                        <a:cubicBezTo>
                          <a:pt x="374468" y="1650851"/>
                          <a:pt x="457817" y="1733310"/>
                          <a:pt x="489835" y="1749042"/>
                        </a:cubicBezTo>
                        <a:cubicBezTo>
                          <a:pt x="508533" y="1763483"/>
                          <a:pt x="544451" y="1771616"/>
                          <a:pt x="569529" y="1781837"/>
                        </a:cubicBezTo>
                        <a:cubicBezTo>
                          <a:pt x="628719" y="1775898"/>
                          <a:pt x="669708" y="1762208"/>
                          <a:pt x="712978" y="1759973"/>
                        </a:cubicBezTo>
                        <a:cubicBezTo>
                          <a:pt x="726868" y="1755774"/>
                          <a:pt x="746793" y="1756403"/>
                          <a:pt x="760794" y="1738110"/>
                        </a:cubicBezTo>
                        <a:cubicBezTo>
                          <a:pt x="784190" y="1694073"/>
                          <a:pt x="795762" y="1662769"/>
                          <a:pt x="816580" y="1617864"/>
                        </a:cubicBezTo>
                        <a:cubicBezTo>
                          <a:pt x="823705" y="1604457"/>
                          <a:pt x="829938" y="1589370"/>
                          <a:pt x="832519" y="1574138"/>
                        </a:cubicBezTo>
                        <a:cubicBezTo>
                          <a:pt x="819923" y="1456125"/>
                          <a:pt x="845637" y="1336775"/>
                          <a:pt x="800641" y="1213398"/>
                        </a:cubicBezTo>
                        <a:cubicBezTo>
                          <a:pt x="772468" y="1106843"/>
                          <a:pt x="723603" y="1082358"/>
                          <a:pt x="673131" y="972904"/>
                        </a:cubicBezTo>
                        <a:cubicBezTo>
                          <a:pt x="648835" y="918847"/>
                          <a:pt x="616831" y="846548"/>
                          <a:pt x="569529" y="776137"/>
                        </a:cubicBezTo>
                        <a:cubicBezTo>
                          <a:pt x="556619" y="754081"/>
                          <a:pt x="537256" y="739245"/>
                          <a:pt x="521712" y="721480"/>
                        </a:cubicBezTo>
                        <a:cubicBezTo>
                          <a:pt x="496569" y="693939"/>
                          <a:pt x="475242" y="656415"/>
                          <a:pt x="457957" y="634027"/>
                        </a:cubicBezTo>
                        <a:cubicBezTo>
                          <a:pt x="445778" y="623378"/>
                          <a:pt x="435145" y="618559"/>
                          <a:pt x="426080" y="612164"/>
                        </a:cubicBezTo>
                        <a:cubicBezTo>
                          <a:pt x="401810" y="588788"/>
                          <a:pt x="374815" y="570858"/>
                          <a:pt x="354355" y="546575"/>
                        </a:cubicBezTo>
                        <a:cubicBezTo>
                          <a:pt x="295509" y="498524"/>
                          <a:pt x="206593" y="373804"/>
                          <a:pt x="179029" y="338876"/>
                        </a:cubicBezTo>
                        <a:cubicBezTo>
                          <a:pt x="168295" y="326879"/>
                          <a:pt x="157694" y="310918"/>
                          <a:pt x="147151" y="295150"/>
                        </a:cubicBezTo>
                        <a:cubicBezTo>
                          <a:pt x="130633" y="265814"/>
                          <a:pt x="115926" y="229023"/>
                          <a:pt x="107304" y="196767"/>
                        </a:cubicBezTo>
                        <a:cubicBezTo>
                          <a:pt x="55300" y="77458"/>
                          <a:pt x="121219" y="320465"/>
                          <a:pt x="43549" y="65589"/>
                        </a:cubicBezTo>
                        <a:cubicBezTo>
                          <a:pt x="39746" y="54215"/>
                          <a:pt x="34550" y="44025"/>
                          <a:pt x="35580" y="32794"/>
                        </a:cubicBezTo>
                        <a:cubicBezTo>
                          <a:pt x="35616" y="23170"/>
                          <a:pt x="35101" y="12378"/>
                          <a:pt x="35580" y="0"/>
                        </a:cubicBezTo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116944-AF4A-4321-825E-7564932FAD7D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17A65AB6-7DF4-4AEF-88D8-4260E14DD890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120084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xit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  <p:bldP spid="15" grpId="0" uiExpand="1" build="p" bldLvl="2"/>
      <p:bldP spid="8" grpId="0"/>
      <p:bldP spid="3" grpId="0" animBg="1"/>
      <p:bldP spid="3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7" grpId="0" animBg="1"/>
      <p:bldP spid="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3C8126A-BAAD-514D-9ECB-0125280BB0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46633" y="1093707"/>
            <a:ext cx="5225224" cy="4261461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4292138-997D-F24C-A293-65E338D3BB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9424" y="1093707"/>
            <a:ext cx="9447091" cy="55399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A" spc="0" dirty="0"/>
              <a:t>Engager une consultation significative</a:t>
            </a:r>
            <a:endParaRPr lang="en-US" b="0" spc="0" dirty="0">
              <a:solidFill>
                <a:srgbClr val="61126C"/>
              </a:solidFill>
              <a:latin typeface="Museo 300" panose="02000000000000000000" pitchFamily="2" charset="77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C6E4F4A-5173-E14D-B7BA-DE215EFD567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8973" y="3208854"/>
            <a:ext cx="5080000" cy="2215991"/>
          </a:xfrm>
        </p:spPr>
        <p:txBody>
          <a:bodyPr/>
          <a:lstStyle/>
          <a:p>
            <a:pPr>
              <a:buSzPct val="120000"/>
            </a:pPr>
            <a:r>
              <a:rPr lang="fr-CA" dirty="0"/>
              <a:t>Les gouvernements doivent promouvoir la participation des communautés à l'élaboration des politiques</a:t>
            </a:r>
          </a:p>
          <a:p>
            <a:pPr>
              <a:buSzPct val="120000"/>
            </a:pPr>
            <a:r>
              <a:rPr lang="fr-CA" dirty="0"/>
              <a:t>Les écoles devraient accroître leurs interactions avec la communauté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B2FDA0-9CE1-A34C-BD7B-0926F0E623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03003" y="5379176"/>
            <a:ext cx="5683872" cy="128016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pc="0" dirty="0">
                <a:solidFill>
                  <a:srgbClr val="00B0F0"/>
                </a:solidFill>
              </a:rPr>
              <a:t>	 </a:t>
            </a:r>
            <a:r>
              <a:rPr lang="fr-CA" spc="0" dirty="0">
                <a:solidFill>
                  <a:schemeClr val="tx1"/>
                </a:solidFill>
                <a:latin typeface="Museo 300" panose="02000000000000000000" pitchFamily="2" charset="0"/>
              </a:rPr>
              <a:t>des élèves des écoles spéciales du </a:t>
            </a:r>
            <a:r>
              <a:rPr lang="fr-CA" b="1" spc="0" dirty="0">
                <a:solidFill>
                  <a:schemeClr val="tx1"/>
                </a:solidFill>
                <a:latin typeface="Museo 300" panose="02000000000000000000" pitchFamily="2" charset="0"/>
              </a:rPr>
              <a:t>Queensland, en Australie </a:t>
            </a:r>
            <a:r>
              <a:rPr lang="fr-CA" spc="0" dirty="0">
                <a:solidFill>
                  <a:schemeClr val="tx1"/>
                </a:solidFill>
                <a:latin typeface="Museo 300" panose="02000000000000000000" pitchFamily="2" charset="0"/>
              </a:rPr>
              <a:t>fréquentaient initialement des écoles ordinaires</a:t>
            </a:r>
            <a:endParaRPr lang="fr-CA" b="1" spc="0" dirty="0">
              <a:solidFill>
                <a:schemeClr val="tx1"/>
              </a:solidFill>
              <a:latin typeface="Museo 300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CA" b="1" spc="0" dirty="0">
              <a:solidFill>
                <a:schemeClr val="tx1"/>
              </a:solidFill>
              <a:latin typeface="Museo 300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CA" sz="2000" b="1" spc="0" dirty="0">
              <a:solidFill>
                <a:schemeClr val="tx1"/>
              </a:solidFill>
              <a:latin typeface="Museo 300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fr-CA" sz="2000" b="1" spc="0" dirty="0">
              <a:solidFill>
                <a:schemeClr val="tx1"/>
              </a:solidFill>
              <a:latin typeface="Museo 300" panose="020000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000" b="1" spc="0" dirty="0">
              <a:solidFill>
                <a:schemeClr val="accent4"/>
              </a:solidFill>
            </a:endParaRP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881CBBEE-525D-254D-848F-6F53F4D21D7C}"/>
              </a:ext>
            </a:extLst>
          </p:cNvPr>
          <p:cNvSpPr txBox="1">
            <a:spLocks/>
          </p:cNvSpPr>
          <p:nvPr/>
        </p:nvSpPr>
        <p:spPr>
          <a:xfrm>
            <a:off x="479424" y="1646156"/>
            <a:ext cx="6071501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i="0" kern="1200" spc="80" baseline="0">
                <a:solidFill>
                  <a:schemeClr val="tx2"/>
                </a:solidFill>
                <a:latin typeface="Museo 700" panose="02000000000000000000" pitchFamily="2" charset="77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CA" b="0" spc="0" dirty="0">
                <a:solidFill>
                  <a:srgbClr val="61126C"/>
                </a:solidFill>
                <a:latin typeface="Museo 300" panose="02000000000000000000" pitchFamily="2" charset="77"/>
              </a:rPr>
              <a:t>L’inclusion ne peut être imposée d’en haut</a:t>
            </a:r>
            <a:endParaRPr lang="en-US" b="0" spc="0" dirty="0">
              <a:solidFill>
                <a:srgbClr val="61126C"/>
              </a:solidFill>
              <a:latin typeface="Museo 300" panose="02000000000000000000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96A9D4-79EB-4288-807A-B56CE916BCF1}"/>
              </a:ext>
            </a:extLst>
          </p:cNvPr>
          <p:cNvSpPr/>
          <p:nvPr/>
        </p:nvSpPr>
        <p:spPr>
          <a:xfrm>
            <a:off x="5959759" y="5233956"/>
            <a:ext cx="1094074" cy="641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4"/>
                </a:solidFill>
                <a:latin typeface="Museo 700" panose="02000000000000000000" pitchFamily="2" charset="77"/>
              </a:rPr>
              <a:t>37 %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82D89C-DEBC-49C2-8A17-FC5121593855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3D22B6A0-B683-4B9D-BC55-41B55950AEE8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42515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9" grpId="0" uiExpand="1" build="p"/>
      <p:bldP spid="3" grpId="0" build="p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824E203A-9122-4F4F-B30F-35ACAD3B82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404136">
            <a:off x="7511015" y="1863116"/>
            <a:ext cx="2684545" cy="15564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3F326D-D25B-1C40-96EB-66A144A048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84899" y="3337832"/>
            <a:ext cx="3636637" cy="19514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ACBAEE-D6D4-B740-9665-F9FFBF5F386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256229" y="1910517"/>
            <a:ext cx="1164133" cy="1164133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EE862AC-2F95-CD45-901D-9979EC6B3D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9424" y="1098887"/>
            <a:ext cx="11128996" cy="935641"/>
          </a:xfrm>
          <a:ln>
            <a:noFill/>
          </a:ln>
        </p:spPr>
        <p:txBody>
          <a:bodyPr/>
          <a:lstStyle/>
          <a:p>
            <a:r>
              <a:rPr lang="fr-CA" sz="3200" spc="0" dirty="0">
                <a:latin typeface="Museo 500" panose="02000000000000000000" pitchFamily="2" charset="77"/>
              </a:rPr>
              <a:t>Assurer la coopération entre les ministères, les secteurs et les niveaux de gouvernement</a:t>
            </a:r>
            <a:endParaRPr lang="en-US" sz="3200" b="1" spc="0" dirty="0">
              <a:solidFill>
                <a:srgbClr val="61126C"/>
              </a:solidFill>
              <a:latin typeface="Museo 500" panose="02000000000000000000" pitchFamily="2" charset="77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94CECFF-8D34-B44B-A10F-3F322FF1E25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74762" y="3624161"/>
            <a:ext cx="5273644" cy="3042444"/>
          </a:xfrm>
        </p:spPr>
        <p:txBody>
          <a:bodyPr/>
          <a:lstStyle/>
          <a:p>
            <a:pPr marL="11113" indent="0"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ct val="120000"/>
              <a:buNone/>
            </a:pPr>
            <a:r>
              <a:rPr lang="fr-CA" sz="2200" dirty="0"/>
              <a:t>Les ministères doivent collaborer pour 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ct val="120000"/>
            </a:pPr>
            <a:r>
              <a:rPr lang="fr-CA" sz="2200" dirty="0"/>
              <a:t>identifier les besoins à un stade précoce et échanger des informations pour concevoir des programmes intégrés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ct val="120000"/>
            </a:pPr>
            <a:r>
              <a:rPr lang="fr-CA" sz="2200" dirty="0"/>
              <a:t>assurer un soutien financier aux gouvernements locaux pour qu’ils puisent remplir des mandats clairement définis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ct val="120000"/>
            </a:pPr>
            <a:endParaRPr lang="fr-CA" sz="22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1000"/>
              </a:spcAft>
              <a:buSzPct val="120000"/>
            </a:pPr>
            <a:r>
              <a:rPr lang="fr-CA" sz="2200" dirty="0"/>
              <a:t>Donner aux gouvernements locaux des mandats clairs et financés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6235AEB9-FEB3-E243-9E40-C6033AE7785C}"/>
              </a:ext>
            </a:extLst>
          </p:cNvPr>
          <p:cNvSpPr txBox="1">
            <a:spLocks/>
          </p:cNvSpPr>
          <p:nvPr/>
        </p:nvSpPr>
        <p:spPr>
          <a:xfrm>
            <a:off x="479424" y="2165687"/>
            <a:ext cx="6280353" cy="93564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i="0" kern="1200" spc="80" baseline="0">
                <a:solidFill>
                  <a:schemeClr val="tx2"/>
                </a:solidFill>
                <a:latin typeface="Museo 700" panose="02000000000000000000" pitchFamily="2" charset="77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3200" b="0" spc="0" dirty="0">
                <a:solidFill>
                  <a:srgbClr val="61126C"/>
                </a:solidFill>
                <a:latin typeface="Museo 300" panose="02000000000000000000" pitchFamily="2" charset="77"/>
              </a:rPr>
              <a:t>L’inclusion éducative n’est qu’un sous-ensemble de l’inclusion sociale</a:t>
            </a:r>
            <a:endParaRPr lang="en-US" sz="3200" b="0" spc="0" dirty="0">
              <a:solidFill>
                <a:srgbClr val="61126C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13EBF-DB4C-244C-8CD8-B91D476EB472}"/>
              </a:ext>
            </a:extLst>
          </p:cNvPr>
          <p:cNvGrpSpPr/>
          <p:nvPr/>
        </p:nvGrpSpPr>
        <p:grpSpPr>
          <a:xfrm>
            <a:off x="6204644" y="5373512"/>
            <a:ext cx="6022670" cy="1240019"/>
            <a:chOff x="6240206" y="5298780"/>
            <a:chExt cx="6022670" cy="1240019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9E1E4F2-28A6-D04E-9B40-7CB7531A7CA2}"/>
                </a:ext>
              </a:extLst>
            </p:cNvPr>
            <p:cNvSpPr/>
            <p:nvPr/>
          </p:nvSpPr>
          <p:spPr>
            <a:xfrm>
              <a:off x="6240206" y="5298780"/>
              <a:ext cx="5464099" cy="12400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5000"/>
                </a:lnSpc>
              </a:pPr>
              <a:r>
                <a:rPr lang="en-GB" sz="2400" dirty="0" err="1">
                  <a:latin typeface="Museo 300" panose="02000000000000000000" pitchFamily="2" charset="77"/>
                </a:rPr>
                <a:t>En</a:t>
              </a:r>
              <a:r>
                <a:rPr lang="en-GB" sz="2400" dirty="0">
                  <a:latin typeface="Museo 300" panose="02000000000000000000" pitchFamily="2" charset="77"/>
                </a:rPr>
                <a:t> </a:t>
              </a:r>
              <a:r>
                <a:rPr lang="en-GB" sz="2400" b="1" dirty="0" err="1">
                  <a:latin typeface="Museo 500" panose="02000000000000000000" pitchFamily="2" charset="0"/>
                </a:rPr>
                <a:t>Colombie</a:t>
              </a:r>
              <a:r>
                <a:rPr lang="en-GB" sz="2400" dirty="0">
                  <a:latin typeface="Museo 300" panose="02000000000000000000" pitchFamily="2" charset="77"/>
                </a:rPr>
                <a:t>, les programmes </a:t>
              </a:r>
              <a:r>
                <a:rPr lang="en-GB" sz="2400" dirty="0" err="1">
                  <a:latin typeface="Museo 300" panose="02000000000000000000" pitchFamily="2" charset="77"/>
                </a:rPr>
                <a:t>sociaux</a:t>
              </a:r>
              <a:r>
                <a:rPr lang="en-GB" sz="2400" dirty="0">
                  <a:latin typeface="Museo 300" panose="02000000000000000000" pitchFamily="2" charset="77"/>
                </a:rPr>
                <a:t> s</a:t>
              </a:r>
              <a:r>
                <a:rPr lang="fr-CA" sz="2400" dirty="0">
                  <a:latin typeface="Museo 300" panose="02000000000000000000" pitchFamily="2" charset="77"/>
                </a:rPr>
                <a:t>ont liés à un indice </a:t>
              </a:r>
            </a:p>
            <a:p>
              <a:pPr>
                <a:lnSpc>
                  <a:spcPct val="105000"/>
                </a:lnSpc>
              </a:pPr>
              <a:r>
                <a:rPr lang="fr-CA" sz="2400" dirty="0">
                  <a:latin typeface="Museo 300" panose="02000000000000000000" pitchFamily="2" charset="77"/>
                </a:rPr>
                <a:t>de pauvreté</a:t>
              </a:r>
              <a:endParaRPr lang="en-GB" sz="2400" dirty="0">
                <a:latin typeface="Museo 300" panose="02000000000000000000" pitchFamily="2" charset="77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9B68A24-6413-A64C-9053-5E90C78ADB00}"/>
                </a:ext>
              </a:extLst>
            </p:cNvPr>
            <p:cNvSpPr/>
            <p:nvPr/>
          </p:nvSpPr>
          <p:spPr>
            <a:xfrm>
              <a:off x="8763200" y="5561741"/>
              <a:ext cx="349967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3200" b="1" dirty="0" err="1">
                  <a:solidFill>
                    <a:schemeClr val="accent4"/>
                  </a:solidFill>
                  <a:latin typeface="Museo 700" panose="02000000000000000000" pitchFamily="2" charset="77"/>
                </a:rPr>
                <a:t>multidimensionnel</a:t>
              </a:r>
              <a:r>
                <a:rPr lang="en-GB" sz="3600" b="1" dirty="0">
                  <a:solidFill>
                    <a:schemeClr val="accent4"/>
                  </a:solidFill>
                  <a:latin typeface="Museo 700" panose="02000000000000000000" pitchFamily="2" charset="77"/>
                </a:rPr>
                <a:t> </a:t>
              </a:r>
              <a:endParaRPr lang="en-US" sz="3600" dirty="0"/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C0800662-364A-4816-A533-2015E195B4E1}"/>
              </a:ext>
            </a:extLst>
          </p:cNvPr>
          <p:cNvSpPr/>
          <p:nvPr/>
        </p:nvSpPr>
        <p:spPr>
          <a:xfrm>
            <a:off x="5600030" y="257236"/>
            <a:ext cx="4867539" cy="345734"/>
          </a:xfrm>
          <a:prstGeom prst="rect">
            <a:avLst/>
          </a:prstGeom>
          <a:solidFill>
            <a:srgbClr val="ED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B4724D1E-6580-4284-9F16-7EA04080701A}"/>
              </a:ext>
            </a:extLst>
          </p:cNvPr>
          <p:cNvSpPr txBox="1"/>
          <p:nvPr/>
        </p:nvSpPr>
        <p:spPr>
          <a:xfrm>
            <a:off x="6025758" y="306900"/>
            <a:ext cx="592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50" dirty="0">
                <a:latin typeface="Museo 300" panose="02000000000000000000" pitchFamily="2" charset="77"/>
                <a:ea typeface="Vita Condensed Std Light" pitchFamily="2" charset="77"/>
                <a:cs typeface="Arial" panose="020B0604020202020204" pitchFamily="34" charset="0"/>
              </a:rPr>
              <a:t>RAPPORT MONDIAL DE SUIVI SUR L’ÉDUCATION</a:t>
            </a:r>
          </a:p>
        </p:txBody>
      </p:sp>
    </p:spTree>
    <p:extLst>
      <p:ext uri="{BB962C8B-B14F-4D97-AF65-F5344CB8AC3E}">
        <p14:creationId xmlns:p14="http://schemas.microsoft.com/office/powerpoint/2010/main" val="21261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bldLvl="2"/>
      <p:bldP spid="7" grpId="0" uiExpand="1" build="p" bldLvl="3"/>
      <p:bldP spid="14" grpId="0" build="p" bldLvl="2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EMR Header">
  <a:themeElements>
    <a:clrScheme name="Custom 9">
      <a:dk1>
        <a:srgbClr val="000000"/>
      </a:dk1>
      <a:lt1>
        <a:srgbClr val="FFFFFF"/>
      </a:lt1>
      <a:dk2>
        <a:srgbClr val="61126C"/>
      </a:dk2>
      <a:lt2>
        <a:srgbClr val="E8EAE8"/>
      </a:lt2>
      <a:accent1>
        <a:srgbClr val="129DC0"/>
      </a:accent1>
      <a:accent2>
        <a:srgbClr val="B51E4D"/>
      </a:accent2>
      <a:accent3>
        <a:srgbClr val="78AA41"/>
      </a:accent3>
      <a:accent4>
        <a:srgbClr val="00BEEB"/>
      </a:accent4>
      <a:accent5>
        <a:srgbClr val="460C4E"/>
      </a:accent5>
      <a:accent6>
        <a:srgbClr val="EEC768"/>
      </a:accent6>
      <a:hlink>
        <a:srgbClr val="892FC1"/>
      </a:hlink>
      <a:folHlink>
        <a:srgbClr val="41044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custGeom>
          <a:avLst/>
          <a:gdLst>
            <a:gd name="connsiteX0" fmla="*/ 0 w 1133475"/>
            <a:gd name="connsiteY0" fmla="*/ 1085850 h 1135891"/>
            <a:gd name="connsiteX1" fmla="*/ 95250 w 1133475"/>
            <a:gd name="connsiteY1" fmla="*/ 1133475 h 1135891"/>
            <a:gd name="connsiteX2" fmla="*/ 371475 w 1133475"/>
            <a:gd name="connsiteY2" fmla="*/ 1114425 h 1135891"/>
            <a:gd name="connsiteX3" fmla="*/ 438150 w 1133475"/>
            <a:gd name="connsiteY3" fmla="*/ 1095375 h 1135891"/>
            <a:gd name="connsiteX4" fmla="*/ 523875 w 1133475"/>
            <a:gd name="connsiteY4" fmla="*/ 1038225 h 1135891"/>
            <a:gd name="connsiteX5" fmla="*/ 552450 w 1133475"/>
            <a:gd name="connsiteY5" fmla="*/ 990600 h 1135891"/>
            <a:gd name="connsiteX6" fmla="*/ 561975 w 1133475"/>
            <a:gd name="connsiteY6" fmla="*/ 962025 h 1135891"/>
            <a:gd name="connsiteX7" fmla="*/ 590550 w 1133475"/>
            <a:gd name="connsiteY7" fmla="*/ 923925 h 1135891"/>
            <a:gd name="connsiteX8" fmla="*/ 609600 w 1133475"/>
            <a:gd name="connsiteY8" fmla="*/ 885825 h 1135891"/>
            <a:gd name="connsiteX9" fmla="*/ 647700 w 1133475"/>
            <a:gd name="connsiteY9" fmla="*/ 800100 h 1135891"/>
            <a:gd name="connsiteX10" fmla="*/ 666750 w 1133475"/>
            <a:gd name="connsiteY10" fmla="*/ 733425 h 1135891"/>
            <a:gd name="connsiteX11" fmla="*/ 685800 w 1133475"/>
            <a:gd name="connsiteY11" fmla="*/ 695325 h 1135891"/>
            <a:gd name="connsiteX12" fmla="*/ 704850 w 1133475"/>
            <a:gd name="connsiteY12" fmla="*/ 619125 h 1135891"/>
            <a:gd name="connsiteX13" fmla="*/ 714375 w 1133475"/>
            <a:gd name="connsiteY13" fmla="*/ 590550 h 1135891"/>
            <a:gd name="connsiteX14" fmla="*/ 733425 w 1133475"/>
            <a:gd name="connsiteY14" fmla="*/ 504825 h 1135891"/>
            <a:gd name="connsiteX15" fmla="*/ 752475 w 1133475"/>
            <a:gd name="connsiteY15" fmla="*/ 428625 h 1135891"/>
            <a:gd name="connsiteX16" fmla="*/ 762000 w 1133475"/>
            <a:gd name="connsiteY16" fmla="*/ 390525 h 1135891"/>
            <a:gd name="connsiteX17" fmla="*/ 771525 w 1133475"/>
            <a:gd name="connsiteY17" fmla="*/ 352425 h 1135891"/>
            <a:gd name="connsiteX18" fmla="*/ 828675 w 1133475"/>
            <a:gd name="connsiteY18" fmla="*/ 257175 h 1135891"/>
            <a:gd name="connsiteX19" fmla="*/ 857250 w 1133475"/>
            <a:gd name="connsiteY19" fmla="*/ 209550 h 1135891"/>
            <a:gd name="connsiteX20" fmla="*/ 885825 w 1133475"/>
            <a:gd name="connsiteY20" fmla="*/ 180975 h 1135891"/>
            <a:gd name="connsiteX21" fmla="*/ 914400 w 1133475"/>
            <a:gd name="connsiteY21" fmla="*/ 161925 h 1135891"/>
            <a:gd name="connsiteX22" fmla="*/ 952500 w 1133475"/>
            <a:gd name="connsiteY22" fmla="*/ 133350 h 1135891"/>
            <a:gd name="connsiteX23" fmla="*/ 1000125 w 1133475"/>
            <a:gd name="connsiteY23" fmla="*/ 104775 h 1135891"/>
            <a:gd name="connsiteX24" fmla="*/ 1085850 w 1133475"/>
            <a:gd name="connsiteY24" fmla="*/ 38100 h 1135891"/>
            <a:gd name="connsiteX25" fmla="*/ 1133475 w 1133475"/>
            <a:gd name="connsiteY25" fmla="*/ 0 h 1135891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  <a:cxn ang="0">
              <a:pos x="connsiteX7" y="connsiteY7"/>
            </a:cxn>
            <a:cxn ang="0">
              <a:pos x="connsiteX8" y="connsiteY8"/>
            </a:cxn>
            <a:cxn ang="0">
              <a:pos x="connsiteX9" y="connsiteY9"/>
            </a:cxn>
            <a:cxn ang="0">
              <a:pos x="connsiteX10" y="connsiteY10"/>
            </a:cxn>
            <a:cxn ang="0">
              <a:pos x="connsiteX11" y="connsiteY11"/>
            </a:cxn>
            <a:cxn ang="0">
              <a:pos x="connsiteX12" y="connsiteY12"/>
            </a:cxn>
            <a:cxn ang="0">
              <a:pos x="connsiteX13" y="connsiteY13"/>
            </a:cxn>
            <a:cxn ang="0">
              <a:pos x="connsiteX14" y="connsiteY14"/>
            </a:cxn>
            <a:cxn ang="0">
              <a:pos x="connsiteX15" y="connsiteY15"/>
            </a:cxn>
            <a:cxn ang="0">
              <a:pos x="connsiteX16" y="connsiteY16"/>
            </a:cxn>
            <a:cxn ang="0">
              <a:pos x="connsiteX17" y="connsiteY17"/>
            </a:cxn>
            <a:cxn ang="0">
              <a:pos x="connsiteX18" y="connsiteY18"/>
            </a:cxn>
            <a:cxn ang="0">
              <a:pos x="connsiteX19" y="connsiteY19"/>
            </a:cxn>
            <a:cxn ang="0">
              <a:pos x="connsiteX20" y="connsiteY20"/>
            </a:cxn>
            <a:cxn ang="0">
              <a:pos x="connsiteX21" y="connsiteY21"/>
            </a:cxn>
            <a:cxn ang="0">
              <a:pos x="connsiteX22" y="connsiteY22"/>
            </a:cxn>
            <a:cxn ang="0">
              <a:pos x="connsiteX23" y="connsiteY23"/>
            </a:cxn>
            <a:cxn ang="0">
              <a:pos x="connsiteX24" y="connsiteY24"/>
            </a:cxn>
            <a:cxn ang="0">
              <a:pos x="connsiteX25" y="connsiteY25"/>
            </a:cxn>
          </a:cxnLst>
          <a:rect l="l" t="t" r="r" b="b"/>
          <a:pathLst>
            <a:path w="1133475" h="1135891" extrusionOk="0">
              <a:moveTo>
                <a:pt x="0" y="1085850"/>
              </a:moveTo>
              <a:cubicBezTo>
                <a:pt x="24504" y="1097256"/>
                <a:pt x="55351" y="1130693"/>
                <a:pt x="95250" y="1133475"/>
              </a:cubicBezTo>
              <a:cubicBezTo>
                <a:pt x="181549" y="1146043"/>
                <a:pt x="275210" y="1125155"/>
                <a:pt x="371475" y="1114425"/>
              </a:cubicBezTo>
              <a:cubicBezTo>
                <a:pt x="390720" y="1110985"/>
                <a:pt x="416853" y="1109158"/>
                <a:pt x="438150" y="1095375"/>
              </a:cubicBezTo>
              <a:cubicBezTo>
                <a:pt x="468867" y="1080016"/>
                <a:pt x="523875" y="1038225"/>
                <a:pt x="523875" y="1038225"/>
              </a:cubicBezTo>
              <a:cubicBezTo>
                <a:pt x="537364" y="1022820"/>
                <a:pt x="545084" y="1005280"/>
                <a:pt x="552450" y="990600"/>
              </a:cubicBezTo>
              <a:cubicBezTo>
                <a:pt x="554913" y="981310"/>
                <a:pt x="555277" y="972358"/>
                <a:pt x="561975" y="962025"/>
              </a:cubicBezTo>
              <a:cubicBezTo>
                <a:pt x="569780" y="947561"/>
                <a:pt x="581354" y="938474"/>
                <a:pt x="590550" y="923925"/>
              </a:cubicBezTo>
              <a:cubicBezTo>
                <a:pt x="599569" y="912720"/>
                <a:pt x="606300" y="899354"/>
                <a:pt x="609600" y="885825"/>
              </a:cubicBezTo>
              <a:cubicBezTo>
                <a:pt x="616076" y="856361"/>
                <a:pt x="639783" y="832326"/>
                <a:pt x="647700" y="800100"/>
              </a:cubicBezTo>
              <a:cubicBezTo>
                <a:pt x="687508" y="747428"/>
                <a:pt x="636085" y="828327"/>
                <a:pt x="666750" y="733425"/>
              </a:cubicBezTo>
              <a:cubicBezTo>
                <a:pt x="673347" y="722612"/>
                <a:pt x="681581" y="709126"/>
                <a:pt x="685800" y="695325"/>
              </a:cubicBezTo>
              <a:cubicBezTo>
                <a:pt x="694599" y="670031"/>
                <a:pt x="697579" y="639220"/>
                <a:pt x="704850" y="619125"/>
              </a:cubicBezTo>
              <a:cubicBezTo>
                <a:pt x="706456" y="609858"/>
                <a:pt x="710177" y="599210"/>
                <a:pt x="714375" y="590550"/>
              </a:cubicBezTo>
              <a:cubicBezTo>
                <a:pt x="726913" y="544293"/>
                <a:pt x="721484" y="555575"/>
                <a:pt x="733425" y="504825"/>
              </a:cubicBezTo>
              <a:cubicBezTo>
                <a:pt x="739723" y="473757"/>
                <a:pt x="742784" y="455976"/>
                <a:pt x="752475" y="428625"/>
              </a:cubicBezTo>
              <a:cubicBezTo>
                <a:pt x="757901" y="411373"/>
                <a:pt x="761545" y="398530"/>
                <a:pt x="762000" y="390525"/>
              </a:cubicBezTo>
              <a:cubicBezTo>
                <a:pt x="766625" y="375212"/>
                <a:pt x="764528" y="363785"/>
                <a:pt x="771525" y="352425"/>
              </a:cubicBezTo>
              <a:cubicBezTo>
                <a:pt x="786761" y="329567"/>
                <a:pt x="813164" y="285956"/>
                <a:pt x="828675" y="257175"/>
              </a:cubicBezTo>
              <a:cubicBezTo>
                <a:pt x="834624" y="243186"/>
                <a:pt x="844299" y="221842"/>
                <a:pt x="857250" y="209550"/>
              </a:cubicBezTo>
              <a:cubicBezTo>
                <a:pt x="865885" y="199975"/>
                <a:pt x="877722" y="191532"/>
                <a:pt x="885825" y="180975"/>
              </a:cubicBezTo>
              <a:cubicBezTo>
                <a:pt x="894089" y="175245"/>
                <a:pt x="903980" y="170797"/>
                <a:pt x="914400" y="161925"/>
              </a:cubicBezTo>
              <a:cubicBezTo>
                <a:pt x="924947" y="149552"/>
                <a:pt x="941788" y="142938"/>
                <a:pt x="952500" y="133350"/>
              </a:cubicBezTo>
              <a:cubicBezTo>
                <a:pt x="967802" y="120966"/>
                <a:pt x="987883" y="117314"/>
                <a:pt x="1000125" y="104775"/>
              </a:cubicBezTo>
              <a:cubicBezTo>
                <a:pt x="1023422" y="85086"/>
                <a:pt x="1058293" y="69806"/>
                <a:pt x="1085850" y="38100"/>
              </a:cubicBezTo>
              <a:cubicBezTo>
                <a:pt x="1119002" y="3111"/>
                <a:pt x="1106043" y="12796"/>
                <a:pt x="1133475" y="0"/>
              </a:cubicBezTo>
            </a:path>
          </a:pathLst>
        </a:custGeom>
        <a:noFill/>
        <a:ln w="34925">
          <a:solidFill>
            <a:schemeClr val="accent6"/>
          </a:solidFill>
          <a:prstDash val="dash"/>
          <a:extLst>
            <a:ext uri="{C807C97D-BFC1-408E-A445-0C87EB9F89A2}">
              <ask:lineSketchStyleProps xmlns:ask="http://schemas.microsoft.com/office/drawing/2018/sketchyshapes" xmlns="" sd="1219033472">
                <ask:type>
                  <ask:lineSketchFreehand/>
                </ask:type>
              </ask:lineSketchStyleProps>
            </a:ext>
          </a:extLst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13724</TotalTime>
  <Words>996</Words>
  <Application>Microsoft Office PowerPoint</Application>
  <PresentationFormat>Widescreen</PresentationFormat>
  <Paragraphs>142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32" baseType="lpstr">
      <vt:lpstr>Arial</vt:lpstr>
      <vt:lpstr>Calibri</vt:lpstr>
      <vt:lpstr>Kavivanar</vt:lpstr>
      <vt:lpstr>MS Mincho</vt:lpstr>
      <vt:lpstr>Museo 300</vt:lpstr>
      <vt:lpstr>Museo 500</vt:lpstr>
      <vt:lpstr>Museo 700</vt:lpstr>
      <vt:lpstr>Patrick Hand</vt:lpstr>
      <vt:lpstr>Times New Roman</vt:lpstr>
      <vt:lpstr>Vita Condensed Std</vt:lpstr>
      <vt:lpstr>Vita Condensed Std Light</vt:lpstr>
      <vt:lpstr>Vita Std</vt:lpstr>
      <vt:lpstr>Vita Std Light</vt:lpstr>
      <vt:lpstr>Vita Std Reg</vt:lpstr>
      <vt:lpstr>Wingdings</vt:lpstr>
      <vt:lpstr>Office Theme</vt:lpstr>
      <vt:lpstr>GEMR Header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Apply universal design: Ensure inclusive  systems fulfil every learner’s potential</dc:title>
  <dc:creator>Kay Garcia</dc:creator>
  <cp:lastModifiedBy>Hertelendy, Glen M.</cp:lastModifiedBy>
  <cp:revision>613</cp:revision>
  <dcterms:created xsi:type="dcterms:W3CDTF">2020-04-18T04:12:42Z</dcterms:created>
  <dcterms:modified xsi:type="dcterms:W3CDTF">2020-07-09T12:12:22Z</dcterms:modified>
</cp:coreProperties>
</file>